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Hey Gotcha!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ammersmith One" panose="020B0604020202020204" charset="-7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22.png"/><Relationship Id="rId3" Type="http://schemas.openxmlformats.org/officeDocument/2006/relationships/image" Target="../media/image30.svg"/><Relationship Id="rId21" Type="http://schemas.openxmlformats.org/officeDocument/2006/relationships/image" Target="../media/image44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40.sv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46.svg"/><Relationship Id="rId10" Type="http://schemas.openxmlformats.org/officeDocument/2006/relationships/image" Target="../media/image5.png"/><Relationship Id="rId19" Type="http://schemas.openxmlformats.org/officeDocument/2006/relationships/image" Target="../media/image42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8.svg"/><Relationship Id="rId7" Type="http://schemas.openxmlformats.org/officeDocument/2006/relationships/image" Target="../media/image4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svg"/><Relationship Id="rId3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32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svg"/><Relationship Id="rId3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32.sv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63911" y="5621106"/>
            <a:ext cx="2409028" cy="4114800"/>
          </a:xfrm>
          <a:custGeom>
            <a:avLst/>
            <a:gdLst/>
            <a:ahLst/>
            <a:cxnLst/>
            <a:rect l="l" t="t" r="r" b="b"/>
            <a:pathLst>
              <a:path w="2409028" h="4114800">
                <a:moveTo>
                  <a:pt x="0" y="0"/>
                </a:moveTo>
                <a:lnTo>
                  <a:pt x="2409028" y="0"/>
                </a:lnTo>
                <a:lnTo>
                  <a:pt x="24090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08136" y="5621106"/>
            <a:ext cx="2304288" cy="4114800"/>
          </a:xfrm>
          <a:custGeom>
            <a:avLst/>
            <a:gdLst/>
            <a:ahLst/>
            <a:cxnLst/>
            <a:rect l="l" t="t" r="r" b="b"/>
            <a:pathLst>
              <a:path w="2304288" h="4114800">
                <a:moveTo>
                  <a:pt x="0" y="0"/>
                </a:moveTo>
                <a:lnTo>
                  <a:pt x="2304288" y="0"/>
                </a:lnTo>
                <a:lnTo>
                  <a:pt x="2304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12424" y="5621106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5970" y="5621106"/>
            <a:ext cx="2633472" cy="4114800"/>
          </a:xfrm>
          <a:custGeom>
            <a:avLst/>
            <a:gdLst/>
            <a:ahLst/>
            <a:cxnLst/>
            <a:rect l="l" t="t" r="r" b="b"/>
            <a:pathLst>
              <a:path w="2633472" h="4114800">
                <a:moveTo>
                  <a:pt x="0" y="0"/>
                </a:moveTo>
                <a:lnTo>
                  <a:pt x="2633472" y="0"/>
                </a:lnTo>
                <a:lnTo>
                  <a:pt x="2633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41661" y="5621106"/>
            <a:ext cx="2835471" cy="4114800"/>
          </a:xfrm>
          <a:custGeom>
            <a:avLst/>
            <a:gdLst/>
            <a:ahLst/>
            <a:cxnLst/>
            <a:rect l="l" t="t" r="r" b="b"/>
            <a:pathLst>
              <a:path w="2835471" h="4114800">
                <a:moveTo>
                  <a:pt x="0" y="0"/>
                </a:moveTo>
                <a:lnTo>
                  <a:pt x="2835472" y="0"/>
                </a:lnTo>
                <a:lnTo>
                  <a:pt x="2835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72939" y="5621106"/>
            <a:ext cx="2371621" cy="4114800"/>
          </a:xfrm>
          <a:custGeom>
            <a:avLst/>
            <a:gdLst/>
            <a:ahLst/>
            <a:cxnLst/>
            <a:rect l="l" t="t" r="r" b="b"/>
            <a:pathLst>
              <a:path w="2371621" h="4114800">
                <a:moveTo>
                  <a:pt x="0" y="0"/>
                </a:moveTo>
                <a:lnTo>
                  <a:pt x="2371621" y="0"/>
                </a:lnTo>
                <a:lnTo>
                  <a:pt x="2371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44560" y="5621106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1" y="0"/>
                </a:lnTo>
                <a:lnTo>
                  <a:pt x="29851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763911" y="362414"/>
            <a:ext cx="882380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6B908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Ieva Ozoliņa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6951" y="2862183"/>
            <a:ext cx="17656622" cy="409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6B9080"/>
                </a:solidFill>
                <a:latin typeface="Hey Gotcha!"/>
                <a:ea typeface="Hey Gotcha!"/>
                <a:cs typeface="Hey Gotcha!"/>
                <a:sym typeface="Hey Gotcha!"/>
              </a:rPr>
              <a:t>Karjeras simulācija ar lomu spēlēm</a:t>
            </a:r>
          </a:p>
          <a:p>
            <a:pPr marL="0" lvl="0" indent="0" algn="ctr">
              <a:lnSpc>
                <a:spcPts val="20612"/>
              </a:lnSpc>
            </a:pPr>
            <a:endParaRPr lang="en-US" sz="9999">
              <a:solidFill>
                <a:srgbClr val="6B9080"/>
              </a:solidFill>
              <a:latin typeface="Hey Gotcha!"/>
              <a:ea typeface="Hey Gotcha!"/>
              <a:cs typeface="Hey Gotcha!"/>
              <a:sym typeface="Hey Gotcha!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6083" y="1461384"/>
            <a:ext cx="4755834" cy="1423252"/>
            <a:chOff x="0" y="0"/>
            <a:chExt cx="1825406" cy="546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EE66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36320" y="1623735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Mērķis jeb </a:t>
            </a:r>
          </a:p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sasniedzamais rezultāts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395" y="284675"/>
            <a:ext cx="10531342" cy="104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14"/>
              </a:lnSpc>
            </a:pPr>
            <a:r>
              <a:rPr lang="en-US" sz="7285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Katrai spēlei ir savi noteikumi</a:t>
            </a:r>
          </a:p>
        </p:txBody>
      </p:sp>
      <p:sp>
        <p:nvSpPr>
          <p:cNvPr id="7" name="Freeform 7"/>
          <p:cNvSpPr/>
          <p:nvPr/>
        </p:nvSpPr>
        <p:spPr>
          <a:xfrm>
            <a:off x="1239660" y="5552913"/>
            <a:ext cx="2633472" cy="4114800"/>
          </a:xfrm>
          <a:custGeom>
            <a:avLst/>
            <a:gdLst/>
            <a:ahLst/>
            <a:cxnLst/>
            <a:rect l="l" t="t" r="r" b="b"/>
            <a:pathLst>
              <a:path w="2633472" h="4114800">
                <a:moveTo>
                  <a:pt x="0" y="0"/>
                </a:moveTo>
                <a:lnTo>
                  <a:pt x="2633472" y="0"/>
                </a:lnTo>
                <a:lnTo>
                  <a:pt x="2633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766083" y="3151335"/>
            <a:ext cx="4755834" cy="1423252"/>
            <a:chOff x="0" y="0"/>
            <a:chExt cx="1825406" cy="546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99BBA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236320" y="3589911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norises gaita, secība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766083" y="4841287"/>
            <a:ext cx="4755834" cy="1423252"/>
            <a:chOff x="0" y="0"/>
            <a:chExt cx="1825406" cy="5462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236320" y="5279863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Lomas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766083" y="6664589"/>
            <a:ext cx="4755834" cy="1423252"/>
            <a:chOff x="0" y="0"/>
            <a:chExt cx="1825406" cy="5462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C4783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236320" y="7103165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Aktīvā spēles gaita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766083" y="8354540"/>
            <a:ext cx="4755834" cy="1423252"/>
            <a:chOff x="0" y="0"/>
            <a:chExt cx="1825406" cy="54627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FCFB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236320" y="8516891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Izvērtēšana jeb </a:t>
            </a:r>
          </a:p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atgriezeniskā saite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0652" y="3443096"/>
            <a:ext cx="3172885" cy="4604451"/>
          </a:xfrm>
          <a:custGeom>
            <a:avLst/>
            <a:gdLst/>
            <a:ahLst/>
            <a:cxnLst/>
            <a:rect l="l" t="t" r="r" b="b"/>
            <a:pathLst>
              <a:path w="3172885" h="4604451">
                <a:moveTo>
                  <a:pt x="0" y="0"/>
                </a:moveTo>
                <a:lnTo>
                  <a:pt x="3172885" y="0"/>
                </a:lnTo>
                <a:lnTo>
                  <a:pt x="3172885" y="4604451"/>
                </a:lnTo>
                <a:lnTo>
                  <a:pt x="0" y="4604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82465" y="0"/>
            <a:ext cx="9724619" cy="10287000"/>
            <a:chOff x="0" y="0"/>
            <a:chExt cx="12966159" cy="137160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966159" cy="13716000"/>
            </a:xfrm>
            <a:prstGeom prst="rect">
              <a:avLst/>
            </a:prstGeom>
            <a:solidFill>
              <a:srgbClr val="738F83"/>
            </a:solidFill>
          </p:spPr>
        </p:sp>
        <p:grpSp>
          <p:nvGrpSpPr>
            <p:cNvPr id="5" name="Group 5"/>
            <p:cNvGrpSpPr/>
            <p:nvPr/>
          </p:nvGrpSpPr>
          <p:grpSpPr>
            <a:xfrm>
              <a:off x="441886" y="427673"/>
              <a:ext cx="12082386" cy="12860655"/>
              <a:chOff x="0" y="0"/>
              <a:chExt cx="7791335" cy="829320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791335" cy="8293202"/>
              </a:xfrm>
              <a:custGeom>
                <a:avLst/>
                <a:gdLst/>
                <a:ahLst/>
                <a:cxnLst/>
                <a:rect l="l" t="t" r="r" b="b"/>
                <a:pathLst>
                  <a:path w="7791335" h="8293202">
                    <a:moveTo>
                      <a:pt x="0" y="0"/>
                    </a:moveTo>
                    <a:lnTo>
                      <a:pt x="0" y="8293202"/>
                    </a:lnTo>
                    <a:lnTo>
                      <a:pt x="7791335" y="8293202"/>
                    </a:lnTo>
                    <a:lnTo>
                      <a:pt x="7791335" y="0"/>
                    </a:lnTo>
                    <a:lnTo>
                      <a:pt x="0" y="0"/>
                    </a:lnTo>
                    <a:close/>
                    <a:moveTo>
                      <a:pt x="7730375" y="8232242"/>
                    </a:moveTo>
                    <a:lnTo>
                      <a:pt x="59690" y="8232242"/>
                    </a:lnTo>
                    <a:lnTo>
                      <a:pt x="59690" y="59690"/>
                    </a:lnTo>
                    <a:lnTo>
                      <a:pt x="7730375" y="59690"/>
                    </a:lnTo>
                    <a:lnTo>
                      <a:pt x="7730375" y="8232242"/>
                    </a:lnTo>
                    <a:close/>
                  </a:path>
                </a:pathLst>
              </a:custGeom>
              <a:solidFill>
                <a:srgbClr val="F2F1EC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9144000" y="405554"/>
            <a:ext cx="8360127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pIRMSSKOLĀ:</a:t>
            </a:r>
          </a:p>
          <a:p>
            <a:pPr marL="0" lvl="0" indent="0"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PROFESIJU AKTIVITĀŠU CENTRI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434756"/>
            <a:ext cx="5642193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Piemērs LOMU SPĒLĒM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2722832"/>
            <a:ext cx="8360127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SĀKUMSKOLĀ:</a:t>
            </a:r>
          </a:p>
          <a:p>
            <a:pPr marL="0" lvl="0" indent="0"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KARJERAS IESPĒJAS MĀCĪBU JOMĀS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4808697"/>
            <a:ext cx="8360127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pAMATSKOLĀ:</a:t>
            </a:r>
          </a:p>
          <a:p>
            <a:pPr marL="0" lvl="0" indent="0"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bRĪVĀ LAIKA JOMAS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7129622"/>
            <a:ext cx="8360127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vIDUSSKOLĀ: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KARJERAS KONSULTANTS - SKOLĒNS</a:t>
            </a:r>
          </a:p>
          <a:p>
            <a:pPr marL="0" lvl="0" indent="0" algn="just">
              <a:lnSpc>
                <a:spcPts val="7000"/>
              </a:lnSpc>
            </a:pPr>
            <a:r>
              <a:rPr lang="en-US" sz="5000">
                <a:solidFill>
                  <a:srgbClr val="F2F1EC"/>
                </a:solidFill>
                <a:latin typeface="Hey Gotcha!"/>
                <a:ea typeface="Hey Gotcha!"/>
                <a:cs typeface="Hey Gotcha!"/>
                <a:sym typeface="Hey Gotcha!"/>
              </a:rPr>
              <a:t>DARBA devējs - ņēmējs</a:t>
            </a:r>
          </a:p>
        </p:txBody>
      </p:sp>
      <p:sp>
        <p:nvSpPr>
          <p:cNvPr id="12" name="Freeform 12"/>
          <p:cNvSpPr/>
          <p:nvPr/>
        </p:nvSpPr>
        <p:spPr>
          <a:xfrm>
            <a:off x="4786630" y="3443096"/>
            <a:ext cx="2512743" cy="4487041"/>
          </a:xfrm>
          <a:custGeom>
            <a:avLst/>
            <a:gdLst/>
            <a:ahLst/>
            <a:cxnLst/>
            <a:rect l="l" t="t" r="r" b="b"/>
            <a:pathLst>
              <a:path w="2512743" h="4487041">
                <a:moveTo>
                  <a:pt x="0" y="0"/>
                </a:moveTo>
                <a:lnTo>
                  <a:pt x="2512743" y="0"/>
                </a:lnTo>
                <a:lnTo>
                  <a:pt x="2512743" y="4487041"/>
                </a:lnTo>
                <a:lnTo>
                  <a:pt x="0" y="448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0739" y="936644"/>
            <a:ext cx="16906522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99"/>
              </a:lnSpc>
            </a:pPr>
            <a:r>
              <a:rPr lang="en-US" sz="9999">
                <a:solidFill>
                  <a:srgbClr val="738F83"/>
                </a:solidFill>
                <a:latin typeface="Hey Gotcha!"/>
                <a:ea typeface="Hey Gotcha!"/>
                <a:cs typeface="Hey Gotcha!"/>
                <a:sym typeface="Hey Gotcha!"/>
              </a:rPr>
              <a:t>Lomas var (un vajag!) </a:t>
            </a:r>
            <a:r>
              <a:rPr lang="en-US" sz="9999">
                <a:solidFill>
                  <a:srgbClr val="EA6648"/>
                </a:solidFill>
                <a:latin typeface="Hey Gotcha!"/>
                <a:ea typeface="Hey Gotcha!"/>
                <a:cs typeface="Hey Gotcha!"/>
                <a:sym typeface="Hey Gotcha!"/>
              </a:rPr>
              <a:t>pētīt</a:t>
            </a:r>
          </a:p>
        </p:txBody>
      </p:sp>
      <p:sp>
        <p:nvSpPr>
          <p:cNvPr id="3" name="Freeform 3"/>
          <p:cNvSpPr/>
          <p:nvPr/>
        </p:nvSpPr>
        <p:spPr>
          <a:xfrm>
            <a:off x="10593391" y="3169616"/>
            <a:ext cx="1760544" cy="3007140"/>
          </a:xfrm>
          <a:custGeom>
            <a:avLst/>
            <a:gdLst/>
            <a:ahLst/>
            <a:cxnLst/>
            <a:rect l="l" t="t" r="r" b="b"/>
            <a:pathLst>
              <a:path w="1760544" h="3007140">
                <a:moveTo>
                  <a:pt x="0" y="0"/>
                </a:moveTo>
                <a:lnTo>
                  <a:pt x="1760544" y="0"/>
                </a:lnTo>
                <a:lnTo>
                  <a:pt x="1760544" y="3007141"/>
                </a:lnTo>
                <a:lnTo>
                  <a:pt x="0" y="3007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96201" y="3169616"/>
            <a:ext cx="1683999" cy="3007140"/>
          </a:xfrm>
          <a:custGeom>
            <a:avLst/>
            <a:gdLst/>
            <a:ahLst/>
            <a:cxnLst/>
            <a:rect l="l" t="t" r="r" b="b"/>
            <a:pathLst>
              <a:path w="1683999" h="3007140">
                <a:moveTo>
                  <a:pt x="0" y="0"/>
                </a:moveTo>
                <a:lnTo>
                  <a:pt x="1683998" y="0"/>
                </a:lnTo>
                <a:lnTo>
                  <a:pt x="1683998" y="3007141"/>
                </a:lnTo>
                <a:lnTo>
                  <a:pt x="0" y="300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5507" y="3169616"/>
            <a:ext cx="1902700" cy="3007140"/>
          </a:xfrm>
          <a:custGeom>
            <a:avLst/>
            <a:gdLst/>
            <a:ahLst/>
            <a:cxnLst/>
            <a:rect l="l" t="t" r="r" b="b"/>
            <a:pathLst>
              <a:path w="1902700" h="3007140">
                <a:moveTo>
                  <a:pt x="0" y="0"/>
                </a:moveTo>
                <a:lnTo>
                  <a:pt x="1902699" y="0"/>
                </a:lnTo>
                <a:lnTo>
                  <a:pt x="1902699" y="3007141"/>
                </a:lnTo>
                <a:lnTo>
                  <a:pt x="0" y="3007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73514" y="3169616"/>
            <a:ext cx="1924570" cy="3007140"/>
          </a:xfrm>
          <a:custGeom>
            <a:avLst/>
            <a:gdLst/>
            <a:ahLst/>
            <a:cxnLst/>
            <a:rect l="l" t="t" r="r" b="b"/>
            <a:pathLst>
              <a:path w="1924570" h="3007140">
                <a:moveTo>
                  <a:pt x="0" y="0"/>
                </a:moveTo>
                <a:lnTo>
                  <a:pt x="1924570" y="0"/>
                </a:lnTo>
                <a:lnTo>
                  <a:pt x="1924570" y="3007141"/>
                </a:lnTo>
                <a:lnTo>
                  <a:pt x="0" y="3007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3169616"/>
            <a:ext cx="2072193" cy="3007140"/>
          </a:xfrm>
          <a:custGeom>
            <a:avLst/>
            <a:gdLst/>
            <a:ahLst/>
            <a:cxnLst/>
            <a:rect l="l" t="t" r="r" b="b"/>
            <a:pathLst>
              <a:path w="2072193" h="3007140">
                <a:moveTo>
                  <a:pt x="0" y="0"/>
                </a:moveTo>
                <a:lnTo>
                  <a:pt x="2072193" y="0"/>
                </a:lnTo>
                <a:lnTo>
                  <a:pt x="2072193" y="3007141"/>
                </a:lnTo>
                <a:lnTo>
                  <a:pt x="0" y="3007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49243" y="3169616"/>
            <a:ext cx="1733206" cy="3007140"/>
          </a:xfrm>
          <a:custGeom>
            <a:avLst/>
            <a:gdLst/>
            <a:ahLst/>
            <a:cxnLst/>
            <a:rect l="l" t="t" r="r" b="b"/>
            <a:pathLst>
              <a:path w="1733206" h="3007140">
                <a:moveTo>
                  <a:pt x="0" y="0"/>
                </a:moveTo>
                <a:lnTo>
                  <a:pt x="1733206" y="0"/>
                </a:lnTo>
                <a:lnTo>
                  <a:pt x="1733206" y="3007141"/>
                </a:lnTo>
                <a:lnTo>
                  <a:pt x="0" y="3007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077756" y="3169616"/>
            <a:ext cx="2181544" cy="3007140"/>
          </a:xfrm>
          <a:custGeom>
            <a:avLst/>
            <a:gdLst/>
            <a:ahLst/>
            <a:cxnLst/>
            <a:rect l="l" t="t" r="r" b="b"/>
            <a:pathLst>
              <a:path w="2181544" h="3007140">
                <a:moveTo>
                  <a:pt x="0" y="0"/>
                </a:moveTo>
                <a:lnTo>
                  <a:pt x="2181544" y="0"/>
                </a:lnTo>
                <a:lnTo>
                  <a:pt x="2181544" y="3007141"/>
                </a:lnTo>
                <a:lnTo>
                  <a:pt x="0" y="30071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51216" y="6662980"/>
            <a:ext cx="2338036" cy="3144059"/>
          </a:xfrm>
          <a:custGeom>
            <a:avLst/>
            <a:gdLst/>
            <a:ahLst/>
            <a:cxnLst/>
            <a:rect l="l" t="t" r="r" b="b"/>
            <a:pathLst>
              <a:path w="2338036" h="3144059">
                <a:moveTo>
                  <a:pt x="0" y="0"/>
                </a:moveTo>
                <a:lnTo>
                  <a:pt x="2338036" y="0"/>
                </a:lnTo>
                <a:lnTo>
                  <a:pt x="2338036" y="3144059"/>
                </a:lnTo>
                <a:lnTo>
                  <a:pt x="0" y="31440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92719" y="6662980"/>
            <a:ext cx="1737807" cy="3144059"/>
          </a:xfrm>
          <a:custGeom>
            <a:avLst/>
            <a:gdLst/>
            <a:ahLst/>
            <a:cxnLst/>
            <a:rect l="l" t="t" r="r" b="b"/>
            <a:pathLst>
              <a:path w="1737807" h="3144059">
                <a:moveTo>
                  <a:pt x="0" y="0"/>
                </a:moveTo>
                <a:lnTo>
                  <a:pt x="1737807" y="0"/>
                </a:lnTo>
                <a:lnTo>
                  <a:pt x="1737807" y="3144059"/>
                </a:lnTo>
                <a:lnTo>
                  <a:pt x="0" y="31440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017320" y="6767307"/>
            <a:ext cx="2161526" cy="2935406"/>
          </a:xfrm>
          <a:custGeom>
            <a:avLst/>
            <a:gdLst/>
            <a:ahLst/>
            <a:cxnLst/>
            <a:rect l="l" t="t" r="r" b="b"/>
            <a:pathLst>
              <a:path w="2161526" h="2935406">
                <a:moveTo>
                  <a:pt x="0" y="0"/>
                </a:moveTo>
                <a:lnTo>
                  <a:pt x="2161527" y="0"/>
                </a:lnTo>
                <a:lnTo>
                  <a:pt x="2161527" y="2935406"/>
                </a:lnTo>
                <a:lnTo>
                  <a:pt x="0" y="29354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11194" y="6662980"/>
            <a:ext cx="1718547" cy="2935406"/>
          </a:xfrm>
          <a:custGeom>
            <a:avLst/>
            <a:gdLst/>
            <a:ahLst/>
            <a:cxnLst/>
            <a:rect l="l" t="t" r="r" b="b"/>
            <a:pathLst>
              <a:path w="1718547" h="2935406">
                <a:moveTo>
                  <a:pt x="0" y="0"/>
                </a:moveTo>
                <a:lnTo>
                  <a:pt x="1718547" y="0"/>
                </a:lnTo>
                <a:lnTo>
                  <a:pt x="1718547" y="2935407"/>
                </a:lnTo>
                <a:lnTo>
                  <a:pt x="0" y="293540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2616" y="1836883"/>
            <a:ext cx="13042767" cy="6613234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0273" y="0"/>
                  </a:moveTo>
                  <a:lnTo>
                    <a:pt x="4244453" y="0"/>
                  </a:lnTo>
                  <a:cubicBezTo>
                    <a:pt x="4252482" y="0"/>
                    <a:pt x="4260182" y="3189"/>
                    <a:pt x="4265859" y="8867"/>
                  </a:cubicBezTo>
                  <a:cubicBezTo>
                    <a:pt x="4271537" y="14544"/>
                    <a:pt x="4274726" y="22244"/>
                    <a:pt x="4274726" y="30273"/>
                  </a:cubicBezTo>
                  <a:lnTo>
                    <a:pt x="4274726" y="2137194"/>
                  </a:lnTo>
                  <a:cubicBezTo>
                    <a:pt x="4274726" y="2145223"/>
                    <a:pt x="4271537" y="2152923"/>
                    <a:pt x="4265859" y="2158600"/>
                  </a:cubicBezTo>
                  <a:cubicBezTo>
                    <a:pt x="4260182" y="2164277"/>
                    <a:pt x="4252482" y="2167467"/>
                    <a:pt x="4244453" y="2167467"/>
                  </a:cubicBezTo>
                  <a:lnTo>
                    <a:pt x="30273" y="2167467"/>
                  </a:lnTo>
                  <a:cubicBezTo>
                    <a:pt x="22244" y="2167467"/>
                    <a:pt x="14544" y="2164277"/>
                    <a:pt x="8867" y="2158600"/>
                  </a:cubicBezTo>
                  <a:cubicBezTo>
                    <a:pt x="3189" y="2152923"/>
                    <a:pt x="0" y="2145223"/>
                    <a:pt x="0" y="2137194"/>
                  </a:cubicBezTo>
                  <a:lnTo>
                    <a:pt x="0" y="30273"/>
                  </a:lnTo>
                  <a:cubicBezTo>
                    <a:pt x="0" y="22244"/>
                    <a:pt x="3189" y="14544"/>
                    <a:pt x="8867" y="8867"/>
                  </a:cubicBezTo>
                  <a:cubicBezTo>
                    <a:pt x="14544" y="3189"/>
                    <a:pt x="22244" y="0"/>
                    <a:pt x="30273" y="0"/>
                  </a:cubicBezTo>
                  <a:close/>
                </a:path>
              </a:pathLst>
            </a:custGeom>
            <a:solidFill>
              <a:srgbClr val="EA664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4274726" cy="2081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1416"/>
                </a:lnSpc>
                <a:spcBef>
                  <a:spcPct val="0"/>
                </a:spcBef>
              </a:pPr>
              <a:r>
                <a:rPr lang="en-US" sz="10378">
                  <a:solidFill>
                    <a:srgbClr val="FFFFFF"/>
                  </a:solidFill>
                  <a:latin typeface="Hey Gotcha!"/>
                  <a:ea typeface="Hey Gotcha!"/>
                  <a:cs typeface="Hey Gotcha!"/>
                  <a:sym typeface="Hey Gotcha!"/>
                </a:rPr>
                <a:t>Simulācijas spēle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43600" y="4858196"/>
            <a:ext cx="2962180" cy="5059624"/>
          </a:xfrm>
          <a:custGeom>
            <a:avLst/>
            <a:gdLst/>
            <a:ahLst/>
            <a:cxnLst/>
            <a:rect l="l" t="t" r="r" b="b"/>
            <a:pathLst>
              <a:path w="2962180" h="5059624">
                <a:moveTo>
                  <a:pt x="0" y="0"/>
                </a:moveTo>
                <a:lnTo>
                  <a:pt x="2962179" y="0"/>
                </a:lnTo>
                <a:lnTo>
                  <a:pt x="2962179" y="5059624"/>
                </a:lnTo>
                <a:lnTo>
                  <a:pt x="0" y="5059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6083" y="1461384"/>
            <a:ext cx="4755834" cy="1423252"/>
            <a:chOff x="0" y="0"/>
            <a:chExt cx="1825406" cy="546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EE66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36320" y="1623735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Mērķis jeb </a:t>
            </a:r>
          </a:p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sasniedzamais rezultāts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395" y="284675"/>
            <a:ext cx="10531342" cy="104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14"/>
              </a:lnSpc>
            </a:pPr>
            <a:r>
              <a:rPr lang="en-US" sz="7285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Katrai spēlei ir savi noteikumi</a:t>
            </a:r>
          </a:p>
        </p:txBody>
      </p:sp>
      <p:sp>
        <p:nvSpPr>
          <p:cNvPr id="7" name="Freeform 7"/>
          <p:cNvSpPr/>
          <p:nvPr/>
        </p:nvSpPr>
        <p:spPr>
          <a:xfrm>
            <a:off x="1239660" y="5552913"/>
            <a:ext cx="2633472" cy="4114800"/>
          </a:xfrm>
          <a:custGeom>
            <a:avLst/>
            <a:gdLst/>
            <a:ahLst/>
            <a:cxnLst/>
            <a:rect l="l" t="t" r="r" b="b"/>
            <a:pathLst>
              <a:path w="2633472" h="4114800">
                <a:moveTo>
                  <a:pt x="0" y="0"/>
                </a:moveTo>
                <a:lnTo>
                  <a:pt x="2633472" y="0"/>
                </a:lnTo>
                <a:lnTo>
                  <a:pt x="2633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766083" y="3151335"/>
            <a:ext cx="4755834" cy="1423252"/>
            <a:chOff x="0" y="0"/>
            <a:chExt cx="1825406" cy="546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99BBA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236320" y="3589911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norises gaita, secība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766083" y="4841287"/>
            <a:ext cx="4755834" cy="1423252"/>
            <a:chOff x="0" y="0"/>
            <a:chExt cx="1825406" cy="5462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236320" y="5279863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Lomas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766083" y="6664589"/>
            <a:ext cx="4755834" cy="1423252"/>
            <a:chOff x="0" y="0"/>
            <a:chExt cx="1825406" cy="5462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C4783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236320" y="7103165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Aktīvā spēles gaita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766083" y="8354540"/>
            <a:ext cx="4755834" cy="1423252"/>
            <a:chOff x="0" y="0"/>
            <a:chExt cx="1825406" cy="54627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FCFB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236320" y="8516891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Izvērtēšana jeb </a:t>
            </a:r>
          </a:p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atgriezeniskā saite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2465" y="0"/>
            <a:ext cx="9724619" cy="10287000"/>
            <a:chOff x="0" y="0"/>
            <a:chExt cx="12966159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966159" cy="13716000"/>
            </a:xfrm>
            <a:prstGeom prst="rect">
              <a:avLst/>
            </a:prstGeom>
            <a:solidFill>
              <a:srgbClr val="F8A680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441886" y="427673"/>
              <a:ext cx="12082386" cy="12860655"/>
              <a:chOff x="0" y="0"/>
              <a:chExt cx="7791335" cy="82932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791335" cy="8293202"/>
              </a:xfrm>
              <a:custGeom>
                <a:avLst/>
                <a:gdLst/>
                <a:ahLst/>
                <a:cxnLst/>
                <a:rect l="l" t="t" r="r" b="b"/>
                <a:pathLst>
                  <a:path w="7791335" h="8293202">
                    <a:moveTo>
                      <a:pt x="0" y="0"/>
                    </a:moveTo>
                    <a:lnTo>
                      <a:pt x="0" y="8293202"/>
                    </a:lnTo>
                    <a:lnTo>
                      <a:pt x="7791335" y="8293202"/>
                    </a:lnTo>
                    <a:lnTo>
                      <a:pt x="7791335" y="0"/>
                    </a:lnTo>
                    <a:lnTo>
                      <a:pt x="0" y="0"/>
                    </a:lnTo>
                    <a:close/>
                    <a:moveTo>
                      <a:pt x="7730375" y="8232242"/>
                    </a:moveTo>
                    <a:lnTo>
                      <a:pt x="59690" y="8232242"/>
                    </a:lnTo>
                    <a:lnTo>
                      <a:pt x="59690" y="59690"/>
                    </a:lnTo>
                    <a:lnTo>
                      <a:pt x="7730375" y="59690"/>
                    </a:lnTo>
                    <a:lnTo>
                      <a:pt x="7730375" y="8232242"/>
                    </a:lnTo>
                    <a:close/>
                  </a:path>
                </a:pathLst>
              </a:custGeom>
              <a:solidFill>
                <a:srgbClr val="F2F1EC"/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0" y="434756"/>
            <a:ext cx="668201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Piemērs simulācijas SPĒLĒM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671294"/>
            <a:ext cx="8360127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SĀKUMSKOLĀ: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MĀCĪBU JOMu gadatirgus</a:t>
            </a:r>
          </a:p>
          <a:p>
            <a:pPr marL="0" lvl="0" indent="0"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iekāp vecāka kurpēs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005863"/>
            <a:ext cx="8360127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pAMATSKOLĀ: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pulciņa atvērto durvju diena</a:t>
            </a:r>
          </a:p>
          <a:p>
            <a:pPr marL="0" lvl="0" indent="0"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KARJERAS KONSULTācija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7129622"/>
            <a:ext cx="8360127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vIDUSSKOLĀ:</a:t>
            </a:r>
          </a:p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Lifta runa</a:t>
            </a:r>
          </a:p>
          <a:p>
            <a:pPr marL="0" lvl="0" indent="0" algn="just">
              <a:lnSpc>
                <a:spcPts val="7000"/>
              </a:lnSpc>
            </a:pPr>
            <a:r>
              <a:rPr lang="en-US" sz="50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DARBA INTERVIJA</a:t>
            </a:r>
          </a:p>
        </p:txBody>
      </p:sp>
      <p:sp>
        <p:nvSpPr>
          <p:cNvPr id="10" name="Freeform 10"/>
          <p:cNvSpPr/>
          <p:nvPr/>
        </p:nvSpPr>
        <p:spPr>
          <a:xfrm>
            <a:off x="5089086" y="4481782"/>
            <a:ext cx="2539534" cy="4337713"/>
          </a:xfrm>
          <a:custGeom>
            <a:avLst/>
            <a:gdLst/>
            <a:ahLst/>
            <a:cxnLst/>
            <a:rect l="l" t="t" r="r" b="b"/>
            <a:pathLst>
              <a:path w="2539534" h="4337713">
                <a:moveTo>
                  <a:pt x="0" y="0"/>
                </a:moveTo>
                <a:lnTo>
                  <a:pt x="2539534" y="0"/>
                </a:lnTo>
                <a:lnTo>
                  <a:pt x="2539534" y="4337713"/>
                </a:lnTo>
                <a:lnTo>
                  <a:pt x="0" y="4337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4318434"/>
            <a:ext cx="2545006" cy="4604451"/>
          </a:xfrm>
          <a:custGeom>
            <a:avLst/>
            <a:gdLst/>
            <a:ahLst/>
            <a:cxnLst/>
            <a:rect l="l" t="t" r="r" b="b"/>
            <a:pathLst>
              <a:path w="2545006" h="4604451">
                <a:moveTo>
                  <a:pt x="0" y="0"/>
                </a:moveTo>
                <a:lnTo>
                  <a:pt x="2545006" y="0"/>
                </a:lnTo>
                <a:lnTo>
                  <a:pt x="2545006" y="4604451"/>
                </a:lnTo>
                <a:lnTo>
                  <a:pt x="0" y="4604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14467" y="5467740"/>
            <a:ext cx="2815248" cy="4706341"/>
          </a:xfrm>
          <a:custGeom>
            <a:avLst/>
            <a:gdLst/>
            <a:ahLst/>
            <a:cxnLst/>
            <a:rect l="l" t="t" r="r" b="b"/>
            <a:pathLst>
              <a:path w="2815248" h="4706341">
                <a:moveTo>
                  <a:pt x="0" y="0"/>
                </a:moveTo>
                <a:lnTo>
                  <a:pt x="2815248" y="0"/>
                </a:lnTo>
                <a:lnTo>
                  <a:pt x="2815248" y="4706342"/>
                </a:lnTo>
                <a:lnTo>
                  <a:pt x="0" y="4706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50006" y="5467740"/>
            <a:ext cx="2977831" cy="4706341"/>
          </a:xfrm>
          <a:custGeom>
            <a:avLst/>
            <a:gdLst/>
            <a:ahLst/>
            <a:cxnLst/>
            <a:rect l="l" t="t" r="r" b="b"/>
            <a:pathLst>
              <a:path w="2977831" h="4706341">
                <a:moveTo>
                  <a:pt x="0" y="0"/>
                </a:moveTo>
                <a:lnTo>
                  <a:pt x="2977831" y="0"/>
                </a:lnTo>
                <a:lnTo>
                  <a:pt x="2977831" y="4706342"/>
                </a:lnTo>
                <a:lnTo>
                  <a:pt x="0" y="4706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4650" y="5468794"/>
            <a:ext cx="2754115" cy="4704234"/>
          </a:xfrm>
          <a:custGeom>
            <a:avLst/>
            <a:gdLst/>
            <a:ahLst/>
            <a:cxnLst/>
            <a:rect l="l" t="t" r="r" b="b"/>
            <a:pathLst>
              <a:path w="2754115" h="4704234">
                <a:moveTo>
                  <a:pt x="0" y="0"/>
                </a:moveTo>
                <a:lnTo>
                  <a:pt x="2754115" y="0"/>
                </a:lnTo>
                <a:lnTo>
                  <a:pt x="2754115" y="4704234"/>
                </a:lnTo>
                <a:lnTo>
                  <a:pt x="0" y="47042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9078" y="5523033"/>
            <a:ext cx="3384148" cy="4595757"/>
          </a:xfrm>
          <a:custGeom>
            <a:avLst/>
            <a:gdLst/>
            <a:ahLst/>
            <a:cxnLst/>
            <a:rect l="l" t="t" r="r" b="b"/>
            <a:pathLst>
              <a:path w="3384148" h="4595757">
                <a:moveTo>
                  <a:pt x="0" y="0"/>
                </a:moveTo>
                <a:lnTo>
                  <a:pt x="3384148" y="0"/>
                </a:lnTo>
                <a:lnTo>
                  <a:pt x="3384148" y="4595757"/>
                </a:lnTo>
                <a:lnTo>
                  <a:pt x="0" y="45957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2627" y="1256963"/>
            <a:ext cx="14459464" cy="105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3"/>
              </a:lnSpc>
              <a:spcBef>
                <a:spcPct val="0"/>
              </a:spcBef>
            </a:pPr>
            <a:r>
              <a:rPr lang="en-US" sz="6159">
                <a:solidFill>
                  <a:srgbClr val="365B6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Vienreiz izdzīvota situācija jau ir pirmā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28154" y="2990850"/>
            <a:ext cx="10638296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00"/>
              </a:lnSpc>
            </a:pPr>
            <a:r>
              <a:rPr lang="en-US" sz="15000">
                <a:solidFill>
                  <a:srgbClr val="EE6647"/>
                </a:solidFill>
                <a:latin typeface="Hey Gotcha!"/>
                <a:ea typeface="Hey Gotcha!"/>
                <a:cs typeface="Hey Gotcha!"/>
                <a:sym typeface="Hey Gotcha!"/>
              </a:rPr>
              <a:t>PIEREDZE!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549515" y="1853855"/>
            <a:ext cx="13278009" cy="6356847"/>
          </a:xfrm>
          <a:custGeom>
            <a:avLst/>
            <a:gdLst/>
            <a:ahLst/>
            <a:cxnLst/>
            <a:rect l="l" t="t" r="r" b="b"/>
            <a:pathLst>
              <a:path w="13278009" h="6356847">
                <a:moveTo>
                  <a:pt x="13278009" y="6356847"/>
                </a:moveTo>
                <a:lnTo>
                  <a:pt x="0" y="6356847"/>
                </a:lnTo>
                <a:lnTo>
                  <a:pt x="0" y="0"/>
                </a:lnTo>
                <a:lnTo>
                  <a:pt x="13278009" y="0"/>
                </a:lnTo>
                <a:lnTo>
                  <a:pt x="13278009" y="63568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99822" y="2811507"/>
            <a:ext cx="5833038" cy="5169530"/>
          </a:xfrm>
          <a:custGeom>
            <a:avLst/>
            <a:gdLst/>
            <a:ahLst/>
            <a:cxnLst/>
            <a:rect l="l" t="t" r="r" b="b"/>
            <a:pathLst>
              <a:path w="5833038" h="5169530">
                <a:moveTo>
                  <a:pt x="0" y="0"/>
                </a:moveTo>
                <a:lnTo>
                  <a:pt x="5833037" y="0"/>
                </a:lnTo>
                <a:lnTo>
                  <a:pt x="5833037" y="5169530"/>
                </a:lnTo>
                <a:lnTo>
                  <a:pt x="0" y="5169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2040" y="2991621"/>
            <a:ext cx="10732298" cy="438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16"/>
              </a:lnSpc>
            </a:pPr>
            <a:r>
              <a:rPr lang="en-US" sz="10378">
                <a:solidFill>
                  <a:srgbClr val="342D2A"/>
                </a:solidFill>
                <a:latin typeface="Hey Gotcha!"/>
                <a:ea typeface="Hey Gotcha!"/>
                <a:cs typeface="Hey Gotcha!"/>
                <a:sym typeface="Hey Gotcha!"/>
              </a:rPr>
              <a:t>Ar simulāciju mēs varam uzdāvināt pirmo pieredzi!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96064" y="6765650"/>
            <a:ext cx="4755834" cy="1423252"/>
            <a:chOff x="0" y="0"/>
            <a:chExt cx="1825406" cy="546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A1C5C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1627" y="284675"/>
            <a:ext cx="6489985" cy="104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14"/>
              </a:lnSpc>
            </a:pPr>
            <a:r>
              <a:rPr lang="en-US" sz="7285">
                <a:solidFill>
                  <a:srgbClr val="EA6648"/>
                </a:solidFill>
                <a:latin typeface="Hey Gotcha!"/>
                <a:ea typeface="Hey Gotcha!"/>
                <a:cs typeface="Hey Gotcha!"/>
                <a:sym typeface="Hey Gotcha!"/>
              </a:rPr>
              <a:t>pievienotā vērtība</a:t>
            </a:r>
          </a:p>
        </p:txBody>
      </p:sp>
      <p:sp>
        <p:nvSpPr>
          <p:cNvPr id="6" name="Freeform 6"/>
          <p:cNvSpPr/>
          <p:nvPr/>
        </p:nvSpPr>
        <p:spPr>
          <a:xfrm>
            <a:off x="1239660" y="5552913"/>
            <a:ext cx="2633472" cy="4114800"/>
          </a:xfrm>
          <a:custGeom>
            <a:avLst/>
            <a:gdLst/>
            <a:ahLst/>
            <a:cxnLst/>
            <a:rect l="l" t="t" r="r" b="b"/>
            <a:pathLst>
              <a:path w="2633472" h="4114800">
                <a:moveTo>
                  <a:pt x="0" y="0"/>
                </a:moveTo>
                <a:lnTo>
                  <a:pt x="2633472" y="0"/>
                </a:lnTo>
                <a:lnTo>
                  <a:pt x="2633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2067270"/>
            <a:ext cx="4755834" cy="1423252"/>
            <a:chOff x="0" y="0"/>
            <a:chExt cx="1825406" cy="546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99BBA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86621" y="2505846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Drošība, pārliecība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44000" y="5199524"/>
            <a:ext cx="4755834" cy="1423252"/>
            <a:chOff x="0" y="0"/>
            <a:chExt cx="1825406" cy="5462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666301" y="5361875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spēja risināt </a:t>
            </a:r>
          </a:p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izaicinājumus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4000" y="3633397"/>
            <a:ext cx="4755834" cy="1423252"/>
            <a:chOff x="0" y="0"/>
            <a:chExt cx="1825406" cy="5462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C478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0" y="504121"/>
            <a:ext cx="4755834" cy="1423252"/>
            <a:chOff x="0" y="0"/>
            <a:chExt cx="1825406" cy="54627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FCFB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4027" y="1244322"/>
            <a:ext cx="8342273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Karjeras simulācijai ar lomu spēlēm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14237" y="666472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Iespēja piedzīvot = </a:t>
            </a:r>
          </a:p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pieredze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66301" y="4071547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Izpratne un empātija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196064" y="8331777"/>
            <a:ext cx="4755834" cy="1423252"/>
            <a:chOff x="0" y="0"/>
            <a:chExt cx="1825406" cy="54627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EE6647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666301" y="6928001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radošā domāšana un </a:t>
            </a:r>
          </a:p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ideju ģenerēšana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818701" y="8816813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Sadarbība un iekļaušana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158995" y="2067270"/>
            <a:ext cx="4755834" cy="1423252"/>
            <a:chOff x="0" y="0"/>
            <a:chExt cx="1825406" cy="54627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EE664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629231" y="2506272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atvērtība dažādībai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158995" y="3633397"/>
            <a:ext cx="4755834" cy="1423252"/>
            <a:chOff x="0" y="0"/>
            <a:chExt cx="1825406" cy="54627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A1C5C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629231" y="3862636"/>
            <a:ext cx="5815360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konflikti un emocijas - emocionālā audzināšana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158995" y="5199524"/>
            <a:ext cx="4755834" cy="1423252"/>
            <a:chOff x="0" y="0"/>
            <a:chExt cx="1825406" cy="54627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FCFBB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629231" y="5637674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plašāks redzes lauks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4158995" y="6765650"/>
            <a:ext cx="4755834" cy="1423252"/>
            <a:chOff x="0" y="0"/>
            <a:chExt cx="1825406" cy="54627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C4783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3629231" y="7204226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Komunikācijas prasmes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4158995" y="8331777"/>
            <a:ext cx="4755834" cy="1423252"/>
            <a:chOff x="0" y="0"/>
            <a:chExt cx="1825406" cy="54627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825406" cy="546279"/>
            </a:xfrm>
            <a:custGeom>
              <a:avLst/>
              <a:gdLst/>
              <a:ahLst/>
              <a:cxnLst/>
              <a:rect l="l" t="t" r="r" b="b"/>
              <a:pathLst>
                <a:path w="1825406" h="546279">
                  <a:moveTo>
                    <a:pt x="83022" y="0"/>
                  </a:moveTo>
                  <a:lnTo>
                    <a:pt x="1742384" y="0"/>
                  </a:lnTo>
                  <a:cubicBezTo>
                    <a:pt x="1764403" y="0"/>
                    <a:pt x="1785520" y="8747"/>
                    <a:pt x="1801089" y="24317"/>
                  </a:cubicBezTo>
                  <a:cubicBezTo>
                    <a:pt x="1816659" y="39886"/>
                    <a:pt x="1825406" y="61003"/>
                    <a:pt x="1825406" y="83022"/>
                  </a:cubicBezTo>
                  <a:lnTo>
                    <a:pt x="1825406" y="463257"/>
                  </a:lnTo>
                  <a:cubicBezTo>
                    <a:pt x="1825406" y="485276"/>
                    <a:pt x="1816659" y="506393"/>
                    <a:pt x="1801089" y="521962"/>
                  </a:cubicBezTo>
                  <a:cubicBezTo>
                    <a:pt x="1785520" y="537532"/>
                    <a:pt x="1764403" y="546279"/>
                    <a:pt x="1742384" y="546279"/>
                  </a:cubicBezTo>
                  <a:lnTo>
                    <a:pt x="83022" y="546279"/>
                  </a:lnTo>
                  <a:cubicBezTo>
                    <a:pt x="37170" y="546279"/>
                    <a:pt x="0" y="509109"/>
                    <a:pt x="0" y="463257"/>
                  </a:cubicBezTo>
                  <a:lnTo>
                    <a:pt x="0" y="83022"/>
                  </a:lnTo>
                  <a:cubicBezTo>
                    <a:pt x="0" y="61003"/>
                    <a:pt x="8747" y="39886"/>
                    <a:pt x="24317" y="24317"/>
                  </a:cubicBezTo>
                  <a:cubicBezTo>
                    <a:pt x="39886" y="8747"/>
                    <a:pt x="61003" y="0"/>
                    <a:pt x="83022" y="0"/>
                  </a:cubicBez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1825406" cy="584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3629231" y="8816813"/>
            <a:ext cx="5815360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Attieksme un personība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2492" y="4259146"/>
            <a:ext cx="10523016" cy="131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33"/>
              </a:lnSpc>
              <a:spcBef>
                <a:spcPct val="0"/>
              </a:spcBef>
            </a:pPr>
            <a:r>
              <a:rPr lang="en-US" sz="7738">
                <a:solidFill>
                  <a:srgbClr val="365B6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Zinu, ka jums sanāks!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39282" y="1190625"/>
            <a:ext cx="8823809" cy="268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612"/>
              </a:lnSpc>
            </a:pPr>
            <a:r>
              <a:rPr lang="en-US" sz="18738">
                <a:solidFill>
                  <a:srgbClr val="D85F43"/>
                </a:solidFill>
                <a:latin typeface="Hey Gotcha!"/>
                <a:ea typeface="Hey Gotcha!"/>
                <a:cs typeface="Hey Gotcha!"/>
                <a:sym typeface="Hey Gotcha!"/>
              </a:rPr>
              <a:t>MĒĢINIET!</a:t>
            </a:r>
          </a:p>
        </p:txBody>
      </p:sp>
      <p:sp>
        <p:nvSpPr>
          <p:cNvPr id="4" name="Freeform 4"/>
          <p:cNvSpPr/>
          <p:nvPr/>
        </p:nvSpPr>
        <p:spPr>
          <a:xfrm>
            <a:off x="7746672" y="6103313"/>
            <a:ext cx="2409028" cy="4114800"/>
          </a:xfrm>
          <a:custGeom>
            <a:avLst/>
            <a:gdLst/>
            <a:ahLst/>
            <a:cxnLst/>
            <a:rect l="l" t="t" r="r" b="b"/>
            <a:pathLst>
              <a:path w="2409028" h="4114800">
                <a:moveTo>
                  <a:pt x="0" y="0"/>
                </a:moveTo>
                <a:lnTo>
                  <a:pt x="2409029" y="0"/>
                </a:lnTo>
                <a:lnTo>
                  <a:pt x="2409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29240" y="6103313"/>
            <a:ext cx="2304288" cy="4114800"/>
          </a:xfrm>
          <a:custGeom>
            <a:avLst/>
            <a:gdLst/>
            <a:ahLst/>
            <a:cxnLst/>
            <a:rect l="l" t="t" r="r" b="b"/>
            <a:pathLst>
              <a:path w="2304288" h="4114800">
                <a:moveTo>
                  <a:pt x="0" y="0"/>
                </a:moveTo>
                <a:lnTo>
                  <a:pt x="2304288" y="0"/>
                </a:lnTo>
                <a:lnTo>
                  <a:pt x="2304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38327" y="6103313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60500" y="6103313"/>
            <a:ext cx="2633472" cy="4114800"/>
          </a:xfrm>
          <a:custGeom>
            <a:avLst/>
            <a:gdLst/>
            <a:ahLst/>
            <a:cxnLst/>
            <a:rect l="l" t="t" r="r" b="b"/>
            <a:pathLst>
              <a:path w="2633472" h="4114800">
                <a:moveTo>
                  <a:pt x="0" y="0"/>
                </a:moveTo>
                <a:lnTo>
                  <a:pt x="2633472" y="0"/>
                </a:lnTo>
                <a:lnTo>
                  <a:pt x="2633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11030" y="6103313"/>
            <a:ext cx="2835471" cy="4114800"/>
          </a:xfrm>
          <a:custGeom>
            <a:avLst/>
            <a:gdLst/>
            <a:ahLst/>
            <a:cxnLst/>
            <a:rect l="l" t="t" r="r" b="b"/>
            <a:pathLst>
              <a:path w="2835471" h="4114800">
                <a:moveTo>
                  <a:pt x="0" y="0"/>
                </a:moveTo>
                <a:lnTo>
                  <a:pt x="2835471" y="0"/>
                </a:lnTo>
                <a:lnTo>
                  <a:pt x="28354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98771" y="6103313"/>
            <a:ext cx="2371621" cy="4114800"/>
          </a:xfrm>
          <a:custGeom>
            <a:avLst/>
            <a:gdLst/>
            <a:ahLst/>
            <a:cxnLst/>
            <a:rect l="l" t="t" r="r" b="b"/>
            <a:pathLst>
              <a:path w="2371621" h="4114800">
                <a:moveTo>
                  <a:pt x="0" y="0"/>
                </a:moveTo>
                <a:lnTo>
                  <a:pt x="2371621" y="0"/>
                </a:lnTo>
                <a:lnTo>
                  <a:pt x="2371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75191" y="6103313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2616" y="1836883"/>
            <a:ext cx="13042767" cy="6613234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0273" y="0"/>
                  </a:moveTo>
                  <a:lnTo>
                    <a:pt x="4244453" y="0"/>
                  </a:lnTo>
                  <a:cubicBezTo>
                    <a:pt x="4252482" y="0"/>
                    <a:pt x="4260182" y="3189"/>
                    <a:pt x="4265859" y="8867"/>
                  </a:cubicBezTo>
                  <a:cubicBezTo>
                    <a:pt x="4271537" y="14544"/>
                    <a:pt x="4274726" y="22244"/>
                    <a:pt x="4274726" y="30273"/>
                  </a:cubicBezTo>
                  <a:lnTo>
                    <a:pt x="4274726" y="2137194"/>
                  </a:lnTo>
                  <a:cubicBezTo>
                    <a:pt x="4274726" y="2145223"/>
                    <a:pt x="4271537" y="2152923"/>
                    <a:pt x="4265859" y="2158600"/>
                  </a:cubicBezTo>
                  <a:cubicBezTo>
                    <a:pt x="4260182" y="2164277"/>
                    <a:pt x="4252482" y="2167467"/>
                    <a:pt x="4244453" y="2167467"/>
                  </a:cubicBezTo>
                  <a:lnTo>
                    <a:pt x="30273" y="2167467"/>
                  </a:lnTo>
                  <a:cubicBezTo>
                    <a:pt x="22244" y="2167467"/>
                    <a:pt x="14544" y="2164277"/>
                    <a:pt x="8867" y="2158600"/>
                  </a:cubicBezTo>
                  <a:cubicBezTo>
                    <a:pt x="3189" y="2152923"/>
                    <a:pt x="0" y="2145223"/>
                    <a:pt x="0" y="2137194"/>
                  </a:cubicBezTo>
                  <a:lnTo>
                    <a:pt x="0" y="30273"/>
                  </a:lnTo>
                  <a:cubicBezTo>
                    <a:pt x="0" y="22244"/>
                    <a:pt x="3189" y="14544"/>
                    <a:pt x="8867" y="8867"/>
                  </a:cubicBezTo>
                  <a:cubicBezTo>
                    <a:pt x="14544" y="3189"/>
                    <a:pt x="22244" y="0"/>
                    <a:pt x="3027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4274726" cy="2081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1416"/>
                </a:lnSpc>
                <a:spcBef>
                  <a:spcPct val="0"/>
                </a:spcBef>
              </a:pPr>
              <a:r>
                <a:rPr lang="en-US" sz="10378" u="none" strike="noStrike">
                  <a:solidFill>
                    <a:srgbClr val="FFFFFF"/>
                  </a:solidFill>
                  <a:latin typeface="Hey Gotcha!"/>
                  <a:ea typeface="Hey Gotcha!"/>
                  <a:cs typeface="Hey Gotcha!"/>
                  <a:sym typeface="Hey Gotcha!"/>
                </a:rPr>
                <a:t>Kas TAS ir?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341519" y="4799253"/>
            <a:ext cx="3847515" cy="5303593"/>
          </a:xfrm>
          <a:custGeom>
            <a:avLst/>
            <a:gdLst/>
            <a:ahLst/>
            <a:cxnLst/>
            <a:rect l="l" t="t" r="r" b="b"/>
            <a:pathLst>
              <a:path w="3847515" h="5303593">
                <a:moveTo>
                  <a:pt x="0" y="0"/>
                </a:moveTo>
                <a:lnTo>
                  <a:pt x="3847515" y="0"/>
                </a:lnTo>
                <a:lnTo>
                  <a:pt x="3847515" y="5303593"/>
                </a:lnTo>
                <a:lnTo>
                  <a:pt x="0" y="530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00587" y="0"/>
            <a:ext cx="9487413" cy="10287000"/>
          </a:xfrm>
          <a:custGeom>
            <a:avLst/>
            <a:gdLst/>
            <a:ahLst/>
            <a:cxnLst/>
            <a:rect l="l" t="t" r="r" b="b"/>
            <a:pathLst>
              <a:path w="9487413" h="10287000">
                <a:moveTo>
                  <a:pt x="0" y="0"/>
                </a:moveTo>
                <a:lnTo>
                  <a:pt x="9487413" y="0"/>
                </a:lnTo>
                <a:lnTo>
                  <a:pt x="94874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17901" y="4304669"/>
            <a:ext cx="3593634" cy="4953631"/>
          </a:xfrm>
          <a:custGeom>
            <a:avLst/>
            <a:gdLst/>
            <a:ahLst/>
            <a:cxnLst/>
            <a:rect l="l" t="t" r="r" b="b"/>
            <a:pathLst>
              <a:path w="3593634" h="4953631">
                <a:moveTo>
                  <a:pt x="0" y="0"/>
                </a:moveTo>
                <a:lnTo>
                  <a:pt x="3593634" y="0"/>
                </a:lnTo>
                <a:lnTo>
                  <a:pt x="3593634" y="4953631"/>
                </a:lnTo>
                <a:lnTo>
                  <a:pt x="0" y="495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0172" y="3452241"/>
            <a:ext cx="3347450" cy="5807879"/>
          </a:xfrm>
          <a:custGeom>
            <a:avLst/>
            <a:gdLst/>
            <a:ahLst/>
            <a:cxnLst/>
            <a:rect l="l" t="t" r="r" b="b"/>
            <a:pathLst>
              <a:path w="3347450" h="5807879">
                <a:moveTo>
                  <a:pt x="0" y="0"/>
                </a:moveTo>
                <a:lnTo>
                  <a:pt x="3347450" y="0"/>
                </a:lnTo>
                <a:lnTo>
                  <a:pt x="3347450" y="5807879"/>
                </a:lnTo>
                <a:lnTo>
                  <a:pt x="0" y="5807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90939">
            <a:off x="5387022" y="5801800"/>
            <a:ext cx="3036383" cy="1328418"/>
          </a:xfrm>
          <a:custGeom>
            <a:avLst/>
            <a:gdLst/>
            <a:ahLst/>
            <a:cxnLst/>
            <a:rect l="l" t="t" r="r" b="b"/>
            <a:pathLst>
              <a:path w="3036383" h="1328418">
                <a:moveTo>
                  <a:pt x="0" y="0"/>
                </a:moveTo>
                <a:lnTo>
                  <a:pt x="3036383" y="0"/>
                </a:lnTo>
                <a:lnTo>
                  <a:pt x="3036383" y="1328417"/>
                </a:lnTo>
                <a:lnTo>
                  <a:pt x="0" y="1328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061638" y="5320676"/>
            <a:ext cx="6784342" cy="2071010"/>
            <a:chOff x="0" y="0"/>
            <a:chExt cx="2603997" cy="794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3997" cy="794905"/>
            </a:xfrm>
            <a:custGeom>
              <a:avLst/>
              <a:gdLst/>
              <a:ahLst/>
              <a:cxnLst/>
              <a:rect l="l" t="t" r="r" b="b"/>
              <a:pathLst>
                <a:path w="2603997" h="794905">
                  <a:moveTo>
                    <a:pt x="58198" y="0"/>
                  </a:moveTo>
                  <a:lnTo>
                    <a:pt x="2545798" y="0"/>
                  </a:lnTo>
                  <a:cubicBezTo>
                    <a:pt x="2561234" y="0"/>
                    <a:pt x="2576037" y="6132"/>
                    <a:pt x="2586951" y="17046"/>
                  </a:cubicBezTo>
                  <a:cubicBezTo>
                    <a:pt x="2597865" y="27960"/>
                    <a:pt x="2603997" y="42763"/>
                    <a:pt x="2603997" y="58198"/>
                  </a:cubicBezTo>
                  <a:lnTo>
                    <a:pt x="2603997" y="736706"/>
                  </a:lnTo>
                  <a:cubicBezTo>
                    <a:pt x="2603997" y="752141"/>
                    <a:pt x="2597865" y="766944"/>
                    <a:pt x="2586951" y="777859"/>
                  </a:cubicBezTo>
                  <a:cubicBezTo>
                    <a:pt x="2576037" y="788773"/>
                    <a:pt x="2561234" y="794905"/>
                    <a:pt x="2545798" y="794905"/>
                  </a:cubicBezTo>
                  <a:lnTo>
                    <a:pt x="58198" y="794905"/>
                  </a:lnTo>
                  <a:cubicBezTo>
                    <a:pt x="42763" y="794905"/>
                    <a:pt x="27960" y="788773"/>
                    <a:pt x="17046" y="777859"/>
                  </a:cubicBezTo>
                  <a:cubicBezTo>
                    <a:pt x="6132" y="766944"/>
                    <a:pt x="0" y="752141"/>
                    <a:pt x="0" y="736706"/>
                  </a:cubicBezTo>
                  <a:lnTo>
                    <a:pt x="0" y="58198"/>
                  </a:lnTo>
                  <a:cubicBezTo>
                    <a:pt x="0" y="42763"/>
                    <a:pt x="6132" y="27960"/>
                    <a:pt x="17046" y="17046"/>
                  </a:cubicBezTo>
                  <a:cubicBezTo>
                    <a:pt x="27960" y="6132"/>
                    <a:pt x="42763" y="0"/>
                    <a:pt x="58198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03997" cy="8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61638" y="2842563"/>
            <a:ext cx="6784342" cy="2071010"/>
            <a:chOff x="0" y="0"/>
            <a:chExt cx="2603997" cy="7949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3997" cy="794905"/>
            </a:xfrm>
            <a:custGeom>
              <a:avLst/>
              <a:gdLst/>
              <a:ahLst/>
              <a:cxnLst/>
              <a:rect l="l" t="t" r="r" b="b"/>
              <a:pathLst>
                <a:path w="2603997" h="794905">
                  <a:moveTo>
                    <a:pt x="58198" y="0"/>
                  </a:moveTo>
                  <a:lnTo>
                    <a:pt x="2545798" y="0"/>
                  </a:lnTo>
                  <a:cubicBezTo>
                    <a:pt x="2561234" y="0"/>
                    <a:pt x="2576037" y="6132"/>
                    <a:pt x="2586951" y="17046"/>
                  </a:cubicBezTo>
                  <a:cubicBezTo>
                    <a:pt x="2597865" y="27960"/>
                    <a:pt x="2603997" y="42763"/>
                    <a:pt x="2603997" y="58198"/>
                  </a:cubicBezTo>
                  <a:lnTo>
                    <a:pt x="2603997" y="736706"/>
                  </a:lnTo>
                  <a:cubicBezTo>
                    <a:pt x="2603997" y="752141"/>
                    <a:pt x="2597865" y="766944"/>
                    <a:pt x="2586951" y="777859"/>
                  </a:cubicBezTo>
                  <a:cubicBezTo>
                    <a:pt x="2576037" y="788773"/>
                    <a:pt x="2561234" y="794905"/>
                    <a:pt x="2545798" y="794905"/>
                  </a:cubicBezTo>
                  <a:lnTo>
                    <a:pt x="58198" y="794905"/>
                  </a:lnTo>
                  <a:cubicBezTo>
                    <a:pt x="42763" y="794905"/>
                    <a:pt x="27960" y="788773"/>
                    <a:pt x="17046" y="777859"/>
                  </a:cubicBezTo>
                  <a:cubicBezTo>
                    <a:pt x="6132" y="766944"/>
                    <a:pt x="0" y="752141"/>
                    <a:pt x="0" y="736706"/>
                  </a:cubicBezTo>
                  <a:lnTo>
                    <a:pt x="0" y="58198"/>
                  </a:lnTo>
                  <a:cubicBezTo>
                    <a:pt x="0" y="42763"/>
                    <a:pt x="6132" y="27960"/>
                    <a:pt x="17046" y="17046"/>
                  </a:cubicBezTo>
                  <a:cubicBezTo>
                    <a:pt x="27960" y="6132"/>
                    <a:pt x="42763" y="0"/>
                    <a:pt x="58198" y="0"/>
                  </a:cubicBezTo>
                  <a:close/>
                </a:path>
              </a:pathLst>
            </a:custGeom>
            <a:solidFill>
              <a:srgbClr val="EE664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03997" cy="8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061638" y="7798788"/>
            <a:ext cx="6784342" cy="2071010"/>
            <a:chOff x="0" y="0"/>
            <a:chExt cx="2603997" cy="7949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03997" cy="794905"/>
            </a:xfrm>
            <a:custGeom>
              <a:avLst/>
              <a:gdLst/>
              <a:ahLst/>
              <a:cxnLst/>
              <a:rect l="l" t="t" r="r" b="b"/>
              <a:pathLst>
                <a:path w="2603997" h="794905">
                  <a:moveTo>
                    <a:pt x="58198" y="0"/>
                  </a:moveTo>
                  <a:lnTo>
                    <a:pt x="2545798" y="0"/>
                  </a:lnTo>
                  <a:cubicBezTo>
                    <a:pt x="2561234" y="0"/>
                    <a:pt x="2576037" y="6132"/>
                    <a:pt x="2586951" y="17046"/>
                  </a:cubicBezTo>
                  <a:cubicBezTo>
                    <a:pt x="2597865" y="27960"/>
                    <a:pt x="2603997" y="42763"/>
                    <a:pt x="2603997" y="58198"/>
                  </a:cubicBezTo>
                  <a:lnTo>
                    <a:pt x="2603997" y="736706"/>
                  </a:lnTo>
                  <a:cubicBezTo>
                    <a:pt x="2603997" y="752141"/>
                    <a:pt x="2597865" y="766944"/>
                    <a:pt x="2586951" y="777859"/>
                  </a:cubicBezTo>
                  <a:cubicBezTo>
                    <a:pt x="2576037" y="788773"/>
                    <a:pt x="2561234" y="794905"/>
                    <a:pt x="2545798" y="794905"/>
                  </a:cubicBezTo>
                  <a:lnTo>
                    <a:pt x="58198" y="794905"/>
                  </a:lnTo>
                  <a:cubicBezTo>
                    <a:pt x="42763" y="794905"/>
                    <a:pt x="27960" y="788773"/>
                    <a:pt x="17046" y="777859"/>
                  </a:cubicBezTo>
                  <a:cubicBezTo>
                    <a:pt x="6132" y="766944"/>
                    <a:pt x="0" y="752141"/>
                    <a:pt x="0" y="736706"/>
                  </a:cubicBezTo>
                  <a:lnTo>
                    <a:pt x="0" y="58198"/>
                  </a:lnTo>
                  <a:cubicBezTo>
                    <a:pt x="0" y="42763"/>
                    <a:pt x="6132" y="27960"/>
                    <a:pt x="17046" y="17046"/>
                  </a:cubicBezTo>
                  <a:cubicBezTo>
                    <a:pt x="27960" y="6132"/>
                    <a:pt x="42763" y="0"/>
                    <a:pt x="58198" y="0"/>
                  </a:cubicBezTo>
                  <a:close/>
                </a:path>
              </a:pathLst>
            </a:custGeom>
            <a:solidFill>
              <a:srgbClr val="719B9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603997" cy="833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546128" y="3108933"/>
            <a:ext cx="5815360" cy="1585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6"/>
              </a:lnSpc>
            </a:pPr>
            <a:r>
              <a:rPr lang="en-US" sz="5623">
                <a:solidFill>
                  <a:srgbClr val="FFFFFF"/>
                </a:solidFill>
                <a:latin typeface="Hey Gotcha!"/>
                <a:ea typeface="Hey Gotcha!"/>
                <a:cs typeface="Hey Gotcha!"/>
                <a:sym typeface="Hey Gotcha!"/>
              </a:rPr>
              <a:t>Karjeras </a:t>
            </a:r>
          </a:p>
          <a:p>
            <a:pPr marL="0" lvl="0" indent="0" algn="ctr">
              <a:lnSpc>
                <a:spcPts val="6186"/>
              </a:lnSpc>
            </a:pPr>
            <a:r>
              <a:rPr lang="en-US" sz="5623">
                <a:solidFill>
                  <a:srgbClr val="FFFFFF"/>
                </a:solidFill>
                <a:latin typeface="Hey Gotcha!"/>
                <a:ea typeface="Hey Gotcha!"/>
                <a:cs typeface="Hey Gotcha!"/>
                <a:sym typeface="Hey Gotcha!"/>
              </a:rPr>
              <a:t>jēdziens un būtība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46128" y="5977570"/>
            <a:ext cx="5815360" cy="80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86"/>
              </a:lnSpc>
            </a:pPr>
            <a:r>
              <a:rPr lang="en-US" sz="5623">
                <a:solidFill>
                  <a:srgbClr val="FFFFFF"/>
                </a:solidFill>
                <a:latin typeface="Hey Gotcha!"/>
                <a:ea typeface="Hey Gotcha!"/>
                <a:cs typeface="Hey Gotcha!"/>
                <a:sym typeface="Hey Gotcha!"/>
              </a:rPr>
              <a:t>Lomu spēle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46128" y="8514276"/>
            <a:ext cx="5815360" cy="80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86"/>
              </a:lnSpc>
            </a:pPr>
            <a:r>
              <a:rPr lang="en-US" sz="5623">
                <a:solidFill>
                  <a:srgbClr val="FFFFFF"/>
                </a:solidFill>
                <a:latin typeface="Hey Gotcha!"/>
                <a:ea typeface="Hey Gotcha!"/>
                <a:cs typeface="Hey Gotcha!"/>
                <a:sym typeface="Hey Gotcha!"/>
              </a:rPr>
              <a:t>Simulācijas spēle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3652" y="1085850"/>
            <a:ext cx="15099746" cy="104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14"/>
              </a:lnSpc>
            </a:pPr>
            <a:r>
              <a:rPr lang="en-US" sz="7285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būtība</a:t>
            </a:r>
          </a:p>
        </p:txBody>
      </p:sp>
      <p:sp>
        <p:nvSpPr>
          <p:cNvPr id="17" name="Freeform 17"/>
          <p:cNvSpPr/>
          <p:nvPr/>
        </p:nvSpPr>
        <p:spPr>
          <a:xfrm rot="9742905" flipH="1" flipV="1">
            <a:off x="5020120" y="3403755"/>
            <a:ext cx="3965577" cy="1660585"/>
          </a:xfrm>
          <a:custGeom>
            <a:avLst/>
            <a:gdLst/>
            <a:ahLst/>
            <a:cxnLst/>
            <a:rect l="l" t="t" r="r" b="b"/>
            <a:pathLst>
              <a:path w="3965577" h="1660585">
                <a:moveTo>
                  <a:pt x="3965577" y="1660585"/>
                </a:moveTo>
                <a:lnTo>
                  <a:pt x="0" y="1660585"/>
                </a:lnTo>
                <a:lnTo>
                  <a:pt x="0" y="0"/>
                </a:lnTo>
                <a:lnTo>
                  <a:pt x="3965577" y="0"/>
                </a:lnTo>
                <a:lnTo>
                  <a:pt x="3965577" y="16605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0711232" flipH="1">
            <a:off x="5396841" y="7648022"/>
            <a:ext cx="3965577" cy="1660585"/>
          </a:xfrm>
          <a:custGeom>
            <a:avLst/>
            <a:gdLst/>
            <a:ahLst/>
            <a:cxnLst/>
            <a:rect l="l" t="t" r="r" b="b"/>
            <a:pathLst>
              <a:path w="3965577" h="1660585">
                <a:moveTo>
                  <a:pt x="3965577" y="0"/>
                </a:moveTo>
                <a:lnTo>
                  <a:pt x="0" y="0"/>
                </a:lnTo>
                <a:lnTo>
                  <a:pt x="0" y="1660585"/>
                </a:lnTo>
                <a:lnTo>
                  <a:pt x="3965577" y="1660585"/>
                </a:lnTo>
                <a:lnTo>
                  <a:pt x="3965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23228" y="1640873"/>
            <a:ext cx="13064772" cy="8590871"/>
          </a:xfrm>
          <a:custGeom>
            <a:avLst/>
            <a:gdLst/>
            <a:ahLst/>
            <a:cxnLst/>
            <a:rect l="l" t="t" r="r" b="b"/>
            <a:pathLst>
              <a:path w="13064772" h="8590871">
                <a:moveTo>
                  <a:pt x="0" y="0"/>
                </a:moveTo>
                <a:lnTo>
                  <a:pt x="13064772" y="0"/>
                </a:lnTo>
                <a:lnTo>
                  <a:pt x="13064772" y="8590871"/>
                </a:lnTo>
                <a:lnTo>
                  <a:pt x="0" y="8590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89" r="-12436" b="-91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7839" y="338234"/>
            <a:ext cx="7023237" cy="105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14"/>
              </a:lnSpc>
              <a:spcBef>
                <a:spcPct val="0"/>
              </a:spcBef>
            </a:pPr>
            <a:r>
              <a:rPr lang="en-US" sz="7285" u="none" strike="noStrike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Karjeras jēdziens</a:t>
            </a:r>
          </a:p>
        </p:txBody>
      </p:sp>
      <p:sp>
        <p:nvSpPr>
          <p:cNvPr id="4" name="Freeform 4"/>
          <p:cNvSpPr/>
          <p:nvPr/>
        </p:nvSpPr>
        <p:spPr>
          <a:xfrm>
            <a:off x="913986" y="5143500"/>
            <a:ext cx="2835471" cy="4114800"/>
          </a:xfrm>
          <a:custGeom>
            <a:avLst/>
            <a:gdLst/>
            <a:ahLst/>
            <a:cxnLst/>
            <a:rect l="l" t="t" r="r" b="b"/>
            <a:pathLst>
              <a:path w="2835471" h="4114800">
                <a:moveTo>
                  <a:pt x="0" y="0"/>
                </a:moveTo>
                <a:lnTo>
                  <a:pt x="2835472" y="0"/>
                </a:lnTo>
                <a:lnTo>
                  <a:pt x="2835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712284" flipV="1">
            <a:off x="7368158" y="92407"/>
            <a:ext cx="4464998" cy="3499443"/>
          </a:xfrm>
          <a:custGeom>
            <a:avLst/>
            <a:gdLst/>
            <a:ahLst/>
            <a:cxnLst/>
            <a:rect l="l" t="t" r="r" b="b"/>
            <a:pathLst>
              <a:path w="4464998" h="3499443">
                <a:moveTo>
                  <a:pt x="0" y="3499443"/>
                </a:moveTo>
                <a:lnTo>
                  <a:pt x="4464998" y="3499443"/>
                </a:lnTo>
                <a:lnTo>
                  <a:pt x="4464998" y="0"/>
                </a:lnTo>
                <a:lnTo>
                  <a:pt x="0" y="0"/>
                </a:lnTo>
                <a:lnTo>
                  <a:pt x="0" y="349944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25263"/>
            <a:ext cx="14217387" cy="7961737"/>
          </a:xfrm>
          <a:custGeom>
            <a:avLst/>
            <a:gdLst/>
            <a:ahLst/>
            <a:cxnLst/>
            <a:rect l="l" t="t" r="r" b="b"/>
            <a:pathLst>
              <a:path w="14217387" h="7961737">
                <a:moveTo>
                  <a:pt x="0" y="0"/>
                </a:moveTo>
                <a:lnTo>
                  <a:pt x="14217387" y="0"/>
                </a:lnTo>
                <a:lnTo>
                  <a:pt x="14217387" y="7961737"/>
                </a:lnTo>
                <a:lnTo>
                  <a:pt x="0" y="796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69733" y="732471"/>
            <a:ext cx="9277921" cy="105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14"/>
              </a:lnSpc>
              <a:spcBef>
                <a:spcPct val="0"/>
              </a:spcBef>
            </a:pPr>
            <a:r>
              <a:rPr lang="en-US" sz="7285" u="none" strike="noStrike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Karjeras Būtība = temati</a:t>
            </a:r>
          </a:p>
        </p:txBody>
      </p:sp>
      <p:sp>
        <p:nvSpPr>
          <p:cNvPr id="4" name="Freeform 4"/>
          <p:cNvSpPr/>
          <p:nvPr/>
        </p:nvSpPr>
        <p:spPr>
          <a:xfrm>
            <a:off x="15116837" y="5143500"/>
            <a:ext cx="2304288" cy="4114800"/>
          </a:xfrm>
          <a:custGeom>
            <a:avLst/>
            <a:gdLst/>
            <a:ahLst/>
            <a:cxnLst/>
            <a:rect l="l" t="t" r="r" b="b"/>
            <a:pathLst>
              <a:path w="2304288" h="4114800">
                <a:moveTo>
                  <a:pt x="0" y="0"/>
                </a:moveTo>
                <a:lnTo>
                  <a:pt x="2304288" y="0"/>
                </a:lnTo>
                <a:lnTo>
                  <a:pt x="2304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987525" y="2328883"/>
            <a:ext cx="4271775" cy="6134403"/>
          </a:xfrm>
          <a:custGeom>
            <a:avLst/>
            <a:gdLst/>
            <a:ahLst/>
            <a:cxnLst/>
            <a:rect l="l" t="t" r="r" b="b"/>
            <a:pathLst>
              <a:path w="4271775" h="6134403">
                <a:moveTo>
                  <a:pt x="4271775" y="0"/>
                </a:moveTo>
                <a:lnTo>
                  <a:pt x="0" y="0"/>
                </a:lnTo>
                <a:lnTo>
                  <a:pt x="0" y="6134403"/>
                </a:lnTo>
                <a:lnTo>
                  <a:pt x="4271775" y="6134403"/>
                </a:lnTo>
                <a:lnTo>
                  <a:pt x="4271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549515" y="1853855"/>
            <a:ext cx="13278009" cy="6356847"/>
          </a:xfrm>
          <a:custGeom>
            <a:avLst/>
            <a:gdLst/>
            <a:ahLst/>
            <a:cxnLst/>
            <a:rect l="l" t="t" r="r" b="b"/>
            <a:pathLst>
              <a:path w="13278009" h="6356847">
                <a:moveTo>
                  <a:pt x="13278009" y="6356847"/>
                </a:moveTo>
                <a:lnTo>
                  <a:pt x="0" y="6356847"/>
                </a:lnTo>
                <a:lnTo>
                  <a:pt x="0" y="0"/>
                </a:lnTo>
                <a:lnTo>
                  <a:pt x="13278009" y="0"/>
                </a:lnTo>
                <a:lnTo>
                  <a:pt x="13278009" y="63568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2040" y="2991621"/>
            <a:ext cx="10732298" cy="438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16"/>
              </a:lnSpc>
            </a:pPr>
            <a:r>
              <a:rPr lang="en-US" sz="10378">
                <a:solidFill>
                  <a:srgbClr val="FFFFFF"/>
                </a:solidFill>
                <a:latin typeface="Hey Gotcha!"/>
                <a:ea typeface="Hey Gotcha!"/>
                <a:cs typeface="Hey Gotcha!"/>
                <a:sym typeface="Hey Gotcha!"/>
              </a:rPr>
              <a:t>Katram tematam ir plaša variācija ar apakštematiem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93733" flipH="1" flipV="1">
            <a:off x="4398901" y="5182708"/>
            <a:ext cx="2243301" cy="939382"/>
          </a:xfrm>
          <a:custGeom>
            <a:avLst/>
            <a:gdLst/>
            <a:ahLst/>
            <a:cxnLst/>
            <a:rect l="l" t="t" r="r" b="b"/>
            <a:pathLst>
              <a:path w="2243301" h="939382">
                <a:moveTo>
                  <a:pt x="2243301" y="939382"/>
                </a:moveTo>
                <a:lnTo>
                  <a:pt x="0" y="939382"/>
                </a:lnTo>
                <a:lnTo>
                  <a:pt x="0" y="0"/>
                </a:lnTo>
                <a:lnTo>
                  <a:pt x="2243301" y="0"/>
                </a:lnTo>
                <a:lnTo>
                  <a:pt x="2243301" y="9393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3555" y="4057717"/>
            <a:ext cx="4089325" cy="3089213"/>
            <a:chOff x="0" y="0"/>
            <a:chExt cx="107593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99BBA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799440" y="5064648"/>
            <a:ext cx="3039298" cy="2295987"/>
            <a:chOff x="0" y="0"/>
            <a:chExt cx="1075939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EC64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836421">
            <a:off x="11837890" y="2846684"/>
            <a:ext cx="2732937" cy="2422065"/>
          </a:xfrm>
          <a:custGeom>
            <a:avLst/>
            <a:gdLst/>
            <a:ahLst/>
            <a:cxnLst/>
            <a:rect l="l" t="t" r="r" b="b"/>
            <a:pathLst>
              <a:path w="2732937" h="2422065">
                <a:moveTo>
                  <a:pt x="0" y="0"/>
                </a:moveTo>
                <a:lnTo>
                  <a:pt x="2732937" y="0"/>
                </a:lnTo>
                <a:lnTo>
                  <a:pt x="2732937" y="2422066"/>
                </a:lnTo>
                <a:lnTo>
                  <a:pt x="0" y="2422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799440" y="1972833"/>
            <a:ext cx="3039298" cy="2295987"/>
            <a:chOff x="0" y="0"/>
            <a:chExt cx="1075939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A1C5C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87259" y="103647"/>
            <a:ext cx="3867914" cy="2921952"/>
            <a:chOff x="0" y="0"/>
            <a:chExt cx="1075939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99BBA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4048098" flipV="1">
            <a:off x="9931782" y="3147425"/>
            <a:ext cx="2022317" cy="846845"/>
          </a:xfrm>
          <a:custGeom>
            <a:avLst/>
            <a:gdLst/>
            <a:ahLst/>
            <a:cxnLst/>
            <a:rect l="l" t="t" r="r" b="b"/>
            <a:pathLst>
              <a:path w="2022317" h="846845">
                <a:moveTo>
                  <a:pt x="0" y="846845"/>
                </a:moveTo>
                <a:lnTo>
                  <a:pt x="2022317" y="846845"/>
                </a:lnTo>
                <a:lnTo>
                  <a:pt x="2022317" y="0"/>
                </a:lnTo>
                <a:lnTo>
                  <a:pt x="0" y="0"/>
                </a:lnTo>
                <a:lnTo>
                  <a:pt x="0" y="84684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63768" y="1451897"/>
            <a:ext cx="3039298" cy="2295987"/>
            <a:chOff x="0" y="0"/>
            <a:chExt cx="1075939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A1C5C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7612904">
            <a:off x="7770368" y="3189013"/>
            <a:ext cx="1885347" cy="824839"/>
          </a:xfrm>
          <a:custGeom>
            <a:avLst/>
            <a:gdLst/>
            <a:ahLst/>
            <a:cxnLst/>
            <a:rect l="l" t="t" r="r" b="b"/>
            <a:pathLst>
              <a:path w="1885347" h="824839">
                <a:moveTo>
                  <a:pt x="0" y="0"/>
                </a:moveTo>
                <a:lnTo>
                  <a:pt x="1885348" y="0"/>
                </a:lnTo>
                <a:lnTo>
                  <a:pt x="1885348" y="824839"/>
                </a:lnTo>
                <a:lnTo>
                  <a:pt x="0" y="824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5520551" y="203775"/>
            <a:ext cx="4286638" cy="2496244"/>
            <a:chOff x="0" y="0"/>
            <a:chExt cx="1395769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95769" cy="812800"/>
            </a:xfrm>
            <a:custGeom>
              <a:avLst/>
              <a:gdLst/>
              <a:ahLst/>
              <a:cxnLst/>
              <a:rect l="l" t="t" r="r" b="b"/>
              <a:pathLst>
                <a:path w="1395769" h="812800">
                  <a:moveTo>
                    <a:pt x="697884" y="0"/>
                  </a:moveTo>
                  <a:cubicBezTo>
                    <a:pt x="312454" y="0"/>
                    <a:pt x="0" y="181951"/>
                    <a:pt x="0" y="406400"/>
                  </a:cubicBezTo>
                  <a:cubicBezTo>
                    <a:pt x="0" y="630849"/>
                    <a:pt x="312454" y="812800"/>
                    <a:pt x="697884" y="812800"/>
                  </a:cubicBezTo>
                  <a:cubicBezTo>
                    <a:pt x="1083315" y="812800"/>
                    <a:pt x="1395769" y="630849"/>
                    <a:pt x="1395769" y="406400"/>
                  </a:cubicBezTo>
                  <a:cubicBezTo>
                    <a:pt x="1395769" y="181951"/>
                    <a:pt x="1083315" y="0"/>
                    <a:pt x="697884" y="0"/>
                  </a:cubicBezTo>
                  <a:close/>
                </a:path>
              </a:pathLst>
            </a:custGeom>
            <a:solidFill>
              <a:srgbClr val="EC645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30853" y="38100"/>
              <a:ext cx="113406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252373" y="4673722"/>
            <a:ext cx="7852076" cy="122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6"/>
              </a:lnSpc>
            </a:pPr>
            <a:r>
              <a:rPr lang="en-US" sz="8900">
                <a:solidFill>
                  <a:srgbClr val="365B6D"/>
                </a:solidFill>
                <a:latin typeface="Hey Gotcha!"/>
                <a:ea typeface="Hey Gotcha!"/>
                <a:cs typeface="Hey Gotcha!"/>
                <a:sym typeface="Hey Gotcha!"/>
              </a:rPr>
              <a:t>Brīvais laiks</a:t>
            </a:r>
          </a:p>
        </p:txBody>
      </p:sp>
      <p:sp>
        <p:nvSpPr>
          <p:cNvPr id="25" name="Freeform 25"/>
          <p:cNvSpPr/>
          <p:nvPr/>
        </p:nvSpPr>
        <p:spPr>
          <a:xfrm rot="5013533" flipV="1">
            <a:off x="4593387" y="5934228"/>
            <a:ext cx="2316551" cy="2053043"/>
          </a:xfrm>
          <a:custGeom>
            <a:avLst/>
            <a:gdLst/>
            <a:ahLst/>
            <a:cxnLst/>
            <a:rect l="l" t="t" r="r" b="b"/>
            <a:pathLst>
              <a:path w="2316551" h="2053043">
                <a:moveTo>
                  <a:pt x="0" y="2053043"/>
                </a:moveTo>
                <a:lnTo>
                  <a:pt x="2316550" y="2053043"/>
                </a:lnTo>
                <a:lnTo>
                  <a:pt x="2316550" y="0"/>
                </a:lnTo>
                <a:lnTo>
                  <a:pt x="0" y="0"/>
                </a:lnTo>
                <a:lnTo>
                  <a:pt x="0" y="205304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783218" y="7246183"/>
            <a:ext cx="3039298" cy="2295987"/>
            <a:chOff x="0" y="0"/>
            <a:chExt cx="107593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EC645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2700000">
            <a:off x="10807109" y="6351280"/>
            <a:ext cx="1587525" cy="694542"/>
          </a:xfrm>
          <a:custGeom>
            <a:avLst/>
            <a:gdLst/>
            <a:ahLst/>
            <a:cxnLst/>
            <a:rect l="l" t="t" r="r" b="b"/>
            <a:pathLst>
              <a:path w="1587525" h="694542">
                <a:moveTo>
                  <a:pt x="0" y="0"/>
                </a:moveTo>
                <a:lnTo>
                  <a:pt x="1587526" y="0"/>
                </a:lnTo>
                <a:lnTo>
                  <a:pt x="1587526" y="694542"/>
                </a:lnTo>
                <a:lnTo>
                  <a:pt x="0" y="694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1708092" y="7098486"/>
            <a:ext cx="3988695" cy="3013194"/>
            <a:chOff x="0" y="0"/>
            <a:chExt cx="1075939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99BBA2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10800000">
            <a:off x="4881166" y="2978567"/>
            <a:ext cx="2154396" cy="1688508"/>
          </a:xfrm>
          <a:custGeom>
            <a:avLst/>
            <a:gdLst/>
            <a:ahLst/>
            <a:cxnLst/>
            <a:rect l="l" t="t" r="r" b="b"/>
            <a:pathLst>
              <a:path w="2154396" h="1688508">
                <a:moveTo>
                  <a:pt x="0" y="0"/>
                </a:moveTo>
                <a:lnTo>
                  <a:pt x="2154396" y="0"/>
                </a:lnTo>
                <a:lnTo>
                  <a:pt x="2154396" y="1688508"/>
                </a:lnTo>
                <a:lnTo>
                  <a:pt x="0" y="1688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828019" y="4208606"/>
            <a:ext cx="2800398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Kāda ir brīvā laika pievienotā vērtība?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918890" y="5567506"/>
            <a:ext cx="2800398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Kādas prasmes tu apgūsti?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918890" y="2070374"/>
            <a:ext cx="280039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Kādas zināšanas tu iegūsti?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07506" y="597591"/>
            <a:ext cx="280039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Kādas ir tavas brīvā laika aktivitātes?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83218" y="1860115"/>
            <a:ext cx="2800398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Kas ir izdegšana?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825748" y="762274"/>
            <a:ext cx="3676245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Kāpēc brīvais laiks ir būtisks karjerā?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02668" y="7301977"/>
            <a:ext cx="280039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Laika plānošanas prasmes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407705" y="7160458"/>
            <a:ext cx="2800398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Kā iegūtās zināšanas un prasmes noder karjerā?</a:t>
            </a:r>
          </a:p>
        </p:txBody>
      </p:sp>
      <p:sp>
        <p:nvSpPr>
          <p:cNvPr id="42" name="Freeform 42"/>
          <p:cNvSpPr/>
          <p:nvPr/>
        </p:nvSpPr>
        <p:spPr>
          <a:xfrm rot="-1269055">
            <a:off x="12062920" y="4838045"/>
            <a:ext cx="2462118" cy="1929685"/>
          </a:xfrm>
          <a:custGeom>
            <a:avLst/>
            <a:gdLst/>
            <a:ahLst/>
            <a:cxnLst/>
            <a:rect l="l" t="t" r="r" b="b"/>
            <a:pathLst>
              <a:path w="2462118" h="1929685">
                <a:moveTo>
                  <a:pt x="0" y="0"/>
                </a:moveTo>
                <a:lnTo>
                  <a:pt x="2462118" y="0"/>
                </a:lnTo>
                <a:lnTo>
                  <a:pt x="2462118" y="1929686"/>
                </a:lnTo>
                <a:lnTo>
                  <a:pt x="0" y="1929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83555" y="332478"/>
            <a:ext cx="5642193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343333"/>
                </a:solidFill>
                <a:latin typeface="Hey Gotcha!"/>
                <a:ea typeface="Hey Gotcha!"/>
                <a:cs typeface="Hey Gotcha!"/>
                <a:sym typeface="Hey Gotcha!"/>
              </a:rPr>
              <a:t>Piemērs apakštematiem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8282766" y="7608286"/>
            <a:ext cx="3039298" cy="2295987"/>
            <a:chOff x="0" y="0"/>
            <a:chExt cx="1075939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A1C5C4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8406990" y="8316424"/>
            <a:ext cx="2800398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Balanss</a:t>
            </a:r>
          </a:p>
        </p:txBody>
      </p:sp>
      <p:sp>
        <p:nvSpPr>
          <p:cNvPr id="48" name="Freeform 48"/>
          <p:cNvSpPr/>
          <p:nvPr/>
        </p:nvSpPr>
        <p:spPr>
          <a:xfrm rot="5400000" flipV="1">
            <a:off x="8597529" y="6275129"/>
            <a:ext cx="2022317" cy="846845"/>
          </a:xfrm>
          <a:custGeom>
            <a:avLst/>
            <a:gdLst/>
            <a:ahLst/>
            <a:cxnLst/>
            <a:rect l="l" t="t" r="r" b="b"/>
            <a:pathLst>
              <a:path w="2022317" h="846845">
                <a:moveTo>
                  <a:pt x="0" y="846845"/>
                </a:moveTo>
                <a:lnTo>
                  <a:pt x="2022316" y="846845"/>
                </a:lnTo>
                <a:lnTo>
                  <a:pt x="2022316" y="0"/>
                </a:lnTo>
                <a:lnTo>
                  <a:pt x="0" y="0"/>
                </a:lnTo>
                <a:lnTo>
                  <a:pt x="0" y="84684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5101605" y="8003540"/>
            <a:ext cx="2790636" cy="2108140"/>
            <a:chOff x="0" y="0"/>
            <a:chExt cx="1075939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75938" cy="812800"/>
            </a:xfrm>
            <a:custGeom>
              <a:avLst/>
              <a:gdLst/>
              <a:ahLst/>
              <a:cxnLst/>
              <a:rect l="l" t="t" r="r" b="b"/>
              <a:pathLst>
                <a:path w="1075938" h="812800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99BBA2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4658801" y="8510448"/>
            <a:ext cx="3676245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ey Gotcha!"/>
                <a:ea typeface="Hey Gotcha!"/>
                <a:cs typeface="Hey Gotcha!"/>
                <a:sym typeface="Hey Gotcha!"/>
              </a:rPr>
              <a:t>Hobiju nozīme karjerā?</a:t>
            </a:r>
          </a:p>
        </p:txBody>
      </p:sp>
      <p:sp>
        <p:nvSpPr>
          <p:cNvPr id="53" name="Freeform 53"/>
          <p:cNvSpPr/>
          <p:nvPr/>
        </p:nvSpPr>
        <p:spPr>
          <a:xfrm rot="4247927">
            <a:off x="6456261" y="6087680"/>
            <a:ext cx="2154396" cy="1688508"/>
          </a:xfrm>
          <a:custGeom>
            <a:avLst/>
            <a:gdLst/>
            <a:ahLst/>
            <a:cxnLst/>
            <a:rect l="l" t="t" r="r" b="b"/>
            <a:pathLst>
              <a:path w="2154396" h="1688508">
                <a:moveTo>
                  <a:pt x="0" y="0"/>
                </a:moveTo>
                <a:lnTo>
                  <a:pt x="2154397" y="0"/>
                </a:lnTo>
                <a:lnTo>
                  <a:pt x="2154397" y="1688508"/>
                </a:lnTo>
                <a:lnTo>
                  <a:pt x="0" y="1688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679" y="734343"/>
            <a:ext cx="17323133" cy="2689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33"/>
              </a:lnSpc>
              <a:spcBef>
                <a:spcPct val="0"/>
              </a:spcBef>
            </a:pPr>
            <a:r>
              <a:rPr lang="en-US" sz="7738">
                <a:solidFill>
                  <a:srgbClr val="365B6D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Ir vērtīgi un skolēniem saistoši, ja temats un apakštemats ir balstīts uz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31097" y="3950663"/>
            <a:ext cx="10638296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00"/>
              </a:lnSpc>
            </a:pPr>
            <a:r>
              <a:rPr lang="en-US" sz="15000">
                <a:solidFill>
                  <a:srgbClr val="EE6647"/>
                </a:solidFill>
                <a:latin typeface="Hey Gotcha!"/>
                <a:ea typeface="Hey Gotcha!"/>
                <a:cs typeface="Hey Gotcha!"/>
                <a:sym typeface="Hey Gotcha!"/>
              </a:rPr>
              <a:t>VAJADZĪBĀM!</a:t>
            </a:r>
          </a:p>
        </p:txBody>
      </p:sp>
      <p:sp>
        <p:nvSpPr>
          <p:cNvPr id="4" name="Freeform 4"/>
          <p:cNvSpPr/>
          <p:nvPr/>
        </p:nvSpPr>
        <p:spPr>
          <a:xfrm>
            <a:off x="7746672" y="6103313"/>
            <a:ext cx="2409028" cy="4114800"/>
          </a:xfrm>
          <a:custGeom>
            <a:avLst/>
            <a:gdLst/>
            <a:ahLst/>
            <a:cxnLst/>
            <a:rect l="l" t="t" r="r" b="b"/>
            <a:pathLst>
              <a:path w="2409028" h="4114800">
                <a:moveTo>
                  <a:pt x="0" y="0"/>
                </a:moveTo>
                <a:lnTo>
                  <a:pt x="2409029" y="0"/>
                </a:lnTo>
                <a:lnTo>
                  <a:pt x="2409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29240" y="6103313"/>
            <a:ext cx="2304288" cy="4114800"/>
          </a:xfrm>
          <a:custGeom>
            <a:avLst/>
            <a:gdLst/>
            <a:ahLst/>
            <a:cxnLst/>
            <a:rect l="l" t="t" r="r" b="b"/>
            <a:pathLst>
              <a:path w="2304288" h="4114800">
                <a:moveTo>
                  <a:pt x="0" y="0"/>
                </a:moveTo>
                <a:lnTo>
                  <a:pt x="2304288" y="0"/>
                </a:lnTo>
                <a:lnTo>
                  <a:pt x="2304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38327" y="6103313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60500" y="6103313"/>
            <a:ext cx="2633472" cy="4114800"/>
          </a:xfrm>
          <a:custGeom>
            <a:avLst/>
            <a:gdLst/>
            <a:ahLst/>
            <a:cxnLst/>
            <a:rect l="l" t="t" r="r" b="b"/>
            <a:pathLst>
              <a:path w="2633472" h="4114800">
                <a:moveTo>
                  <a:pt x="0" y="0"/>
                </a:moveTo>
                <a:lnTo>
                  <a:pt x="2633472" y="0"/>
                </a:lnTo>
                <a:lnTo>
                  <a:pt x="2633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11030" y="6103313"/>
            <a:ext cx="2835471" cy="4114800"/>
          </a:xfrm>
          <a:custGeom>
            <a:avLst/>
            <a:gdLst/>
            <a:ahLst/>
            <a:cxnLst/>
            <a:rect l="l" t="t" r="r" b="b"/>
            <a:pathLst>
              <a:path w="2835471" h="4114800">
                <a:moveTo>
                  <a:pt x="0" y="0"/>
                </a:moveTo>
                <a:lnTo>
                  <a:pt x="2835471" y="0"/>
                </a:lnTo>
                <a:lnTo>
                  <a:pt x="28354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98771" y="6103313"/>
            <a:ext cx="2371621" cy="4114800"/>
          </a:xfrm>
          <a:custGeom>
            <a:avLst/>
            <a:gdLst/>
            <a:ahLst/>
            <a:cxnLst/>
            <a:rect l="l" t="t" r="r" b="b"/>
            <a:pathLst>
              <a:path w="2371621" h="4114800">
                <a:moveTo>
                  <a:pt x="0" y="0"/>
                </a:moveTo>
                <a:lnTo>
                  <a:pt x="2371621" y="0"/>
                </a:lnTo>
                <a:lnTo>
                  <a:pt x="2371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75191" y="6103313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2616" y="1836883"/>
            <a:ext cx="13042767" cy="6613234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30273" y="0"/>
                  </a:moveTo>
                  <a:lnTo>
                    <a:pt x="4244453" y="0"/>
                  </a:lnTo>
                  <a:cubicBezTo>
                    <a:pt x="4252482" y="0"/>
                    <a:pt x="4260182" y="3189"/>
                    <a:pt x="4265859" y="8867"/>
                  </a:cubicBezTo>
                  <a:cubicBezTo>
                    <a:pt x="4271537" y="14544"/>
                    <a:pt x="4274726" y="22244"/>
                    <a:pt x="4274726" y="30273"/>
                  </a:cubicBezTo>
                  <a:lnTo>
                    <a:pt x="4274726" y="2137194"/>
                  </a:lnTo>
                  <a:cubicBezTo>
                    <a:pt x="4274726" y="2145223"/>
                    <a:pt x="4271537" y="2152923"/>
                    <a:pt x="4265859" y="2158600"/>
                  </a:cubicBezTo>
                  <a:cubicBezTo>
                    <a:pt x="4260182" y="2164277"/>
                    <a:pt x="4252482" y="2167467"/>
                    <a:pt x="4244453" y="2167467"/>
                  </a:cubicBezTo>
                  <a:lnTo>
                    <a:pt x="30273" y="2167467"/>
                  </a:lnTo>
                  <a:cubicBezTo>
                    <a:pt x="22244" y="2167467"/>
                    <a:pt x="14544" y="2164277"/>
                    <a:pt x="8867" y="2158600"/>
                  </a:cubicBezTo>
                  <a:cubicBezTo>
                    <a:pt x="3189" y="2152923"/>
                    <a:pt x="0" y="2145223"/>
                    <a:pt x="0" y="2137194"/>
                  </a:cubicBezTo>
                  <a:lnTo>
                    <a:pt x="0" y="30273"/>
                  </a:lnTo>
                  <a:cubicBezTo>
                    <a:pt x="0" y="22244"/>
                    <a:pt x="3189" y="14544"/>
                    <a:pt x="8867" y="8867"/>
                  </a:cubicBezTo>
                  <a:cubicBezTo>
                    <a:pt x="14544" y="3189"/>
                    <a:pt x="22244" y="0"/>
                    <a:pt x="30273" y="0"/>
                  </a:cubicBezTo>
                  <a:close/>
                </a:path>
              </a:pathLst>
            </a:custGeom>
            <a:solidFill>
              <a:srgbClr val="719B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77851" y="4439421"/>
            <a:ext cx="10732298" cy="1493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16"/>
              </a:lnSpc>
            </a:pPr>
            <a:r>
              <a:rPr lang="en-US" sz="10378">
                <a:solidFill>
                  <a:srgbClr val="FFFFFF"/>
                </a:solidFill>
                <a:latin typeface="Hey Gotcha!"/>
                <a:ea typeface="Hey Gotcha!"/>
                <a:cs typeface="Hey Gotcha!"/>
                <a:sym typeface="Hey Gotcha!"/>
              </a:rPr>
              <a:t>Lomu spēle</a:t>
            </a:r>
          </a:p>
        </p:txBody>
      </p:sp>
      <p:sp>
        <p:nvSpPr>
          <p:cNvPr id="6" name="Freeform 6"/>
          <p:cNvSpPr/>
          <p:nvPr/>
        </p:nvSpPr>
        <p:spPr>
          <a:xfrm>
            <a:off x="14075371" y="4156732"/>
            <a:ext cx="3647027" cy="5763979"/>
          </a:xfrm>
          <a:custGeom>
            <a:avLst/>
            <a:gdLst/>
            <a:ahLst/>
            <a:cxnLst/>
            <a:rect l="l" t="t" r="r" b="b"/>
            <a:pathLst>
              <a:path w="3647027" h="5763979">
                <a:moveTo>
                  <a:pt x="0" y="0"/>
                </a:moveTo>
                <a:lnTo>
                  <a:pt x="3647027" y="0"/>
                </a:lnTo>
                <a:lnTo>
                  <a:pt x="3647027" y="5763980"/>
                </a:lnTo>
                <a:lnTo>
                  <a:pt x="0" y="576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Pielāgots</PresentationFormat>
  <Paragraphs>85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5" baseType="lpstr">
      <vt:lpstr>Hey Gotcha!</vt:lpstr>
      <vt:lpstr>Calibri</vt:lpstr>
      <vt:lpstr>Arial</vt:lpstr>
      <vt:lpstr>Hammersmith One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Karjeras simulācija ar lomu spēlēm</dc:title>
  <dc:creator>Lietotajs</dc:creator>
  <cp:lastModifiedBy>Lietotajs</cp:lastModifiedBy>
  <cp:revision>2</cp:revision>
  <dcterms:created xsi:type="dcterms:W3CDTF">2006-08-16T00:00:00Z</dcterms:created>
  <dcterms:modified xsi:type="dcterms:W3CDTF">2025-03-12T15:33:15Z</dcterms:modified>
  <dc:identifier>DAGhhRjrfIY</dc:identifier>
</cp:coreProperties>
</file>