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Vidējs stils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Gaišs stil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8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7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7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0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4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4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56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10" r:id="rId3"/>
    <p:sldLayoutId id="2147483711" r:id="rId4"/>
    <p:sldLayoutId id="2147483712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b="1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C6D91E1-BBE0-41C8-8971-8C3B8517E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493" y="1559768"/>
            <a:ext cx="2978281" cy="3135379"/>
          </a:xfrm>
        </p:spPr>
        <p:txBody>
          <a:bodyPr>
            <a:normAutofit/>
          </a:bodyPr>
          <a:lstStyle/>
          <a:p>
            <a:r>
              <a:rPr lang="lv-LV" sz="4800" b="1" i="1">
                <a:solidFill>
                  <a:schemeClr val="bg1"/>
                </a:solidFill>
              </a:rPr>
              <a:t>Esi aktīvs, dzīvo gudri!</a:t>
            </a:r>
            <a:endParaRPr lang="lv-LV" sz="4800" dirty="0">
              <a:solidFill>
                <a:schemeClr val="bg1"/>
              </a:solidFill>
            </a:endParaRP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513E981-7C05-4AC0-B6B1-0126D8136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93" y="4708186"/>
            <a:ext cx="2978282" cy="99222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bg1"/>
                </a:solidFill>
              </a:rPr>
              <a:t>6.A un 8. a klase </a:t>
            </a:r>
          </a:p>
          <a:p>
            <a:pPr>
              <a:spcAft>
                <a:spcPts val="600"/>
              </a:spcAft>
            </a:pPr>
            <a:r>
              <a:rPr lang="lv-LV" sz="1400">
                <a:solidFill>
                  <a:schemeClr val="bg1"/>
                </a:solidFill>
              </a:rPr>
              <a:t>Klases audzinātājas Santa Millere, Dace Ribaka - Gluškova</a:t>
            </a:r>
            <a:endParaRPr lang="lv-LV" sz="14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DB8ED09B-6B2C-448B-94DC-F3EAC9748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39329"/>
              </p:ext>
            </p:extLst>
          </p:nvPr>
        </p:nvGraphicFramePr>
        <p:xfrm>
          <a:off x="5346570" y="2761947"/>
          <a:ext cx="6202238" cy="1330981"/>
        </p:xfrm>
        <a:graphic>
          <a:graphicData uri="http://schemas.openxmlformats.org/drawingml/2006/table">
            <a:tbl>
              <a:tblPr firstRow="1" firstCol="1" bandRow="1">
                <a:noFill/>
                <a:tableStyleId>{69012ECD-51FC-41F1-AA8D-1B2483CD663E}</a:tableStyleId>
              </a:tblPr>
              <a:tblGrid>
                <a:gridCol w="6202238">
                  <a:extLst>
                    <a:ext uri="{9D8B030D-6E8A-4147-A177-3AD203B41FA5}">
                      <a16:colId xmlns:a16="http://schemas.microsoft.com/office/drawing/2014/main" val="3127457844"/>
                    </a:ext>
                  </a:extLst>
                </a:gridCol>
              </a:tblGrid>
              <a:tr h="13309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30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Viduskurzemes pamatskola – attīstības centrs</a:t>
                      </a:r>
                      <a:endParaRPr lang="lv-LV" sz="3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470" marR="230602" marT="153735" marB="15373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513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66A413F7-FFE1-42E7-8C6C-E9CCC477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CE0B0FD-3413-40CC-A7D8-6A505860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0C4C044-5B1C-40C8-8C7B-AA5E6D879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163F5F-1439-4827-8F7A-B08BDDEFB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A677414-C3D2-4430-876D-9092D633F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181D20-1D81-447D-9854-10DDB10D5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A6020133-135E-4D08-9F4A-D76B8757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Satura vietturis 42" descr="Attēls, kurā ir ārtelpa, ēka, persona, ceļš&#10;&#10;Apraksts ģenerēts automātiski">
            <a:extLst>
              <a:ext uri="{FF2B5EF4-FFF2-40B4-BE49-F238E27FC236}">
                <a16:creationId xmlns:a16="http://schemas.microsoft.com/office/drawing/2014/main" id="{DCD4391F-BDD8-4ACA-8DE5-AC7F0CA58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4" y="643467"/>
            <a:ext cx="4596384" cy="3447288"/>
          </a:xfrm>
          <a:prstGeom prst="rect">
            <a:avLst/>
          </a:prstGeom>
        </p:spPr>
      </p:pic>
      <p:pic>
        <p:nvPicPr>
          <p:cNvPr id="47" name="Attēls 46" descr="Attēls, kurā ir ārtelpa, ēka, māja, ietve&#10;&#10;Apraksts ģenerēts automātiski">
            <a:extLst>
              <a:ext uri="{FF2B5EF4-FFF2-40B4-BE49-F238E27FC236}">
                <a16:creationId xmlns:a16="http://schemas.microsoft.com/office/drawing/2014/main" id="{03245E6F-24B8-45DB-BC61-96E79A52B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52" y="644075"/>
            <a:ext cx="4594762" cy="3446072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6119"/>
            <a:ext cx="12192000" cy="225188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3B1CC96-C03C-4867-9784-C6E4AF9E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100" b="0" cap="all" spc="-100">
                <a:solidFill>
                  <a:schemeClr val="tx1"/>
                </a:solidFill>
              </a:rPr>
              <a:t>Mūsu fiziskās aktivitātes Kuldīgā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EECEE2-745A-4C3E-9A46-1B2ACCDC0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93533"/>
            <a:ext cx="0" cy="17471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70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ttēls 6" descr="Attēls, kurā ir ēka, ārtelpa, ceļš, iela&#10;&#10;Apraksts ģenerēts automātiski">
            <a:extLst>
              <a:ext uri="{FF2B5EF4-FFF2-40B4-BE49-F238E27FC236}">
                <a16:creationId xmlns:a16="http://schemas.microsoft.com/office/drawing/2014/main" id="{93437FF4-C9FE-4022-9D62-AD3CD52A8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211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5" name="Satura vietturis 4" descr="Attēls, kurā ir ārtelpa, ēka, ietve, ceļš&#10;&#10;Apraksts ģenerēts automātiski">
            <a:extLst>
              <a:ext uri="{FF2B5EF4-FFF2-40B4-BE49-F238E27FC236}">
                <a16:creationId xmlns:a16="http://schemas.microsoft.com/office/drawing/2014/main" id="{E34AB029-8D87-4377-AD50-2A91DDEF3F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" r="-1" b="8009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12" name="Attēls 11" descr="Attēls, kurā ir ārtelpa, ēka, ceļš, motocikls&#10;&#10;Apraksts ģenerēts automātiski">
            <a:extLst>
              <a:ext uri="{FF2B5EF4-FFF2-40B4-BE49-F238E27FC236}">
                <a16:creationId xmlns:a16="http://schemas.microsoft.com/office/drawing/2014/main" id="{9B7E9310-0A62-4AEB-B0AB-34B7A7674B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7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82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ttēls 2" descr="Attēls, kurā ir grīda, iekštelpa, griesti, cilvēki&#10;&#10;Apraksts ģenerēts automātiski">
            <a:extLst>
              <a:ext uri="{FF2B5EF4-FFF2-40B4-BE49-F238E27FC236}">
                <a16:creationId xmlns:a16="http://schemas.microsoft.com/office/drawing/2014/main" id="{6D33D68A-0AFE-4543-89B2-61434E86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0211"/>
          <a:stretch/>
        </p:blipFill>
        <p:spPr>
          <a:xfrm rot="21600000"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7" name="Attēls 6" descr="Attēls, kurā ir zāle, ārtelpa, ceļš, taka&#10;&#10;Apraksts ģenerēts automātiski">
            <a:extLst>
              <a:ext uri="{FF2B5EF4-FFF2-40B4-BE49-F238E27FC236}">
                <a16:creationId xmlns:a16="http://schemas.microsoft.com/office/drawing/2014/main" id="{0801D20D-A276-4A8B-88F0-D2DCFA274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073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5" name="Attēls 4" descr="Attēls, kurā ir ārtelpa, cilvēki, grupa, ceļš&#10;&#10;Apraksts ģenerēts automātiski">
            <a:extLst>
              <a:ext uri="{FF2B5EF4-FFF2-40B4-BE49-F238E27FC236}">
                <a16:creationId xmlns:a16="http://schemas.microsoft.com/office/drawing/2014/main" id="{A3050899-24D9-4CE7-A1DA-01ACC110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8" b="21281"/>
          <a:stretch/>
        </p:blipFill>
        <p:spPr>
          <a:xfrm rot="21600000"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75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Attēls 8" descr="Attēls, kurā ir ēka, ārtelpa, logs, krēsls&#10;&#10;Apraksts ģenerēts automātiski">
            <a:extLst>
              <a:ext uri="{FF2B5EF4-FFF2-40B4-BE49-F238E27FC236}">
                <a16:creationId xmlns:a16="http://schemas.microsoft.com/office/drawing/2014/main" id="{51B8E9AD-E77B-43A6-9F2D-9302EEA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140" y="947932"/>
            <a:ext cx="2435726" cy="1826794"/>
          </a:xfrm>
          <a:prstGeom prst="rect">
            <a:avLst/>
          </a:prstGeom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ttēls 2" descr="Attēls, kurā ir ārtelpa, persona, vīrietis, stāv&#10;&#10;Apraksts ģenerēts automātiski">
            <a:extLst>
              <a:ext uri="{FF2B5EF4-FFF2-40B4-BE49-F238E27FC236}">
                <a16:creationId xmlns:a16="http://schemas.microsoft.com/office/drawing/2014/main" id="{996D13B0-9781-47E8-BF80-453C5F75F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928859"/>
            <a:ext cx="2927072" cy="2195304"/>
          </a:xfrm>
          <a:prstGeom prst="rect">
            <a:avLst/>
          </a:prstGeom>
        </p:spPr>
      </p:pic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Attēls 6" descr="Attēls, kurā ir ārtelpa, ēka, ceļš, ietve&#10;&#10;Apraksts ģenerēts automātiski">
            <a:extLst>
              <a:ext uri="{FF2B5EF4-FFF2-40B4-BE49-F238E27FC236}">
                <a16:creationId xmlns:a16="http://schemas.microsoft.com/office/drawing/2014/main" id="{2A4346EA-72D0-4DD5-AF6E-487725B56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60" y="2240371"/>
            <a:ext cx="3169678" cy="2377259"/>
          </a:xfrm>
          <a:prstGeom prst="rect">
            <a:avLst/>
          </a:prstGeom>
        </p:spPr>
      </p:pic>
      <p:pic>
        <p:nvPicPr>
          <p:cNvPr id="3074" name="Picture 2" descr="Darbošanās Kuldīgā">
            <a:extLst>
              <a:ext uri="{FF2B5EF4-FFF2-40B4-BE49-F238E27FC236}">
                <a16:creationId xmlns:a16="http://schemas.microsoft.com/office/drawing/2014/main" id="{57900DAA-9365-4673-9649-AB4F4A1FF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8987343" y="378593"/>
            <a:ext cx="2195304" cy="29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ttēls 4" descr="Attēls, kurā ir ārtelpa, ēka, iela, iešana&#10;&#10;Apraksts ģenerēts automātiski">
            <a:extLst>
              <a:ext uri="{FF2B5EF4-FFF2-40B4-BE49-F238E27FC236}">
                <a16:creationId xmlns:a16="http://schemas.microsoft.com/office/drawing/2014/main" id="{364C4C63-ACA9-4D7D-8A8D-E4D03D40C3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60" y="3920943"/>
            <a:ext cx="2927071" cy="21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71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EDBED5-C52D-4FD1-AAF0-C1B9D557B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r="4" b="6930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83226F0-1542-4011-AE95-631C90812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-1" b="-1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BD2C869-1C63-4BDE-AFAA-C20F07DF5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5" b="10455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751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140">
            <a:extLst>
              <a:ext uri="{FF2B5EF4-FFF2-40B4-BE49-F238E27FC236}">
                <a16:creationId xmlns:a16="http://schemas.microsoft.com/office/drawing/2014/main" id="{1D91E3E1-5159-4DA9-8C1A-3897E9094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58" name="Rectangle 142">
            <a:extLst>
              <a:ext uri="{FF2B5EF4-FFF2-40B4-BE49-F238E27FC236}">
                <a16:creationId xmlns:a16="http://schemas.microsoft.com/office/drawing/2014/main" id="{A9EF7E53-E975-4A5C-BF5D-D8740448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059" name="Rectangle 144">
            <a:extLst>
              <a:ext uri="{FF2B5EF4-FFF2-40B4-BE49-F238E27FC236}">
                <a16:creationId xmlns:a16="http://schemas.microsoft.com/office/drawing/2014/main" id="{D5C53263-995C-49EE-9CA6-FE769A768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60" name="Group 1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87FFE657-1F53-4BA2-99ED-71027468A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717B2EF-FCC5-4A6E-8AD7-254350958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2E8BEC20-1CFB-4C38-819D-8EA157D70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61" name="Rectangle 151">
            <a:extLst>
              <a:ext uri="{FF2B5EF4-FFF2-40B4-BE49-F238E27FC236}">
                <a16:creationId xmlns:a16="http://schemas.microsoft.com/office/drawing/2014/main" id="{0E7CA313-2F4B-4574-8399-12EF6A1BF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66E65C-7442-43FB-98DE-EF1EFA81F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96" r="-1" b="4640"/>
          <a:stretch/>
        </p:blipFill>
        <p:spPr bwMode="auto">
          <a:xfrm>
            <a:off x="-1" y="10"/>
            <a:ext cx="4059936" cy="45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8436E34-AA65-417B-B21F-A5D291B44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1" r="30063" b="1"/>
          <a:stretch/>
        </p:blipFill>
        <p:spPr bwMode="auto">
          <a:xfrm>
            <a:off x="4059935" y="10"/>
            <a:ext cx="4072129" cy="45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A58C99E-1FAD-4CE5-815C-DCF4BDF64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r="8599" b="-1"/>
          <a:stretch/>
        </p:blipFill>
        <p:spPr bwMode="auto">
          <a:xfrm>
            <a:off x="8132064" y="10"/>
            <a:ext cx="4059936" cy="453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153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063" name="Rectangle 155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7" name="Virsraksts 6">
            <a:extLst>
              <a:ext uri="{FF2B5EF4-FFF2-40B4-BE49-F238E27FC236}">
                <a16:creationId xmlns:a16="http://schemas.microsoft.com/office/drawing/2014/main" id="{7E155E4F-F4DB-4E15-9C75-5E7EAA0A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9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100" b="0" i="0" cap="all" spc="-100">
                <a:solidFill>
                  <a:schemeClr val="tx1"/>
                </a:solidFill>
              </a:rPr>
              <a:t>Konkurss “Salātu mikslis 2019”</a:t>
            </a:r>
            <a:br>
              <a:rPr lang="en-US" sz="3100" b="0" i="0" cap="all" spc="-100">
                <a:solidFill>
                  <a:schemeClr val="tx1"/>
                </a:solidFill>
              </a:rPr>
            </a:br>
            <a:endParaRPr lang="en-US" sz="3100" b="0" cap="all" spc="-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46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134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5135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136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7" name="Rectangle 8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8" name="Rectangle 8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9" name="Rectangle 8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ttēlu rezultāti vaicājumam “paldies par uzmanību”">
            <a:extLst>
              <a:ext uri="{FF2B5EF4-FFF2-40B4-BE49-F238E27FC236}">
                <a16:creationId xmlns:a16="http://schemas.microsoft.com/office/drawing/2014/main" id="{1F5D056F-579A-46C7-B7AF-961F070D7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192" y="1104592"/>
            <a:ext cx="6202238" cy="4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8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5141" name="Rectangle 9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D389499-1EDA-4230-B55C-CDDC492D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b="0" cap="all" spc="-100" dirty="0">
                <a:solidFill>
                  <a:schemeClr val="bg1"/>
                </a:solidFill>
              </a:rPr>
              <a:t>6. a un 8. a </a:t>
            </a:r>
            <a:r>
              <a:rPr lang="en-US" sz="4800" b="0" cap="all" spc="-100" dirty="0" err="1">
                <a:solidFill>
                  <a:schemeClr val="bg1"/>
                </a:solidFill>
              </a:rPr>
              <a:t>klase</a:t>
            </a:r>
            <a:endParaRPr lang="en-US" sz="4800" b="0" cap="all" spc="-100" dirty="0">
              <a:solidFill>
                <a:schemeClr val="bg1"/>
              </a:solidFill>
            </a:endParaRPr>
          </a:p>
        </p:txBody>
      </p:sp>
      <p:sp>
        <p:nvSpPr>
          <p:cNvPr id="5142" name="Rectangle 9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43" name="Straight Connector 9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4" name="Straight Connector 9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5" name="Straight Connector 9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33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Platekrāna</PresentationFormat>
  <Paragraphs>7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Georgia Pro</vt:lpstr>
      <vt:lpstr>Georgia Pro Cond Black</vt:lpstr>
      <vt:lpstr>SavonVTI</vt:lpstr>
      <vt:lpstr>Esi aktīvs, dzīvo gudri!</vt:lpstr>
      <vt:lpstr>Mūsu fiziskās aktivitātes Kuldīgā</vt:lpstr>
      <vt:lpstr>PowerPoint prezentācija</vt:lpstr>
      <vt:lpstr>PowerPoint prezentācija</vt:lpstr>
      <vt:lpstr>PowerPoint prezentācija</vt:lpstr>
      <vt:lpstr>PowerPoint prezentācija</vt:lpstr>
      <vt:lpstr>Konkurss “Salātu mikslis 2019” </vt:lpstr>
      <vt:lpstr>6. a un 8. a klase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 aktīvs, dzīvo gudri!</dc:title>
  <dc:creator>Maris Millers</dc:creator>
  <cp:lastModifiedBy>Maris Millers</cp:lastModifiedBy>
  <cp:revision>2</cp:revision>
  <dcterms:created xsi:type="dcterms:W3CDTF">2019-11-18T19:48:05Z</dcterms:created>
  <dcterms:modified xsi:type="dcterms:W3CDTF">2019-11-18T19:50:54Z</dcterms:modified>
</cp:coreProperties>
</file>